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8" r:id="rId2"/>
    <p:sldId id="258" r:id="rId3"/>
    <p:sldId id="276" r:id="rId4"/>
    <p:sldId id="261" r:id="rId5"/>
    <p:sldId id="277" r:id="rId6"/>
    <p:sldId id="279" r:id="rId7"/>
    <p:sldId id="280" r:id="rId8"/>
    <p:sldId id="281" r:id="rId9"/>
    <p:sldId id="264" r:id="rId10"/>
    <p:sldId id="263" r:id="rId11"/>
    <p:sldId id="269" r:id="rId12"/>
    <p:sldId id="267" r:id="rId13"/>
    <p:sldId id="270" r:id="rId14"/>
    <p:sldId id="274" r:id="rId15"/>
    <p:sldId id="273" r:id="rId16"/>
    <p:sldId id="272" r:id="rId17"/>
    <p:sldId id="28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4" autoAdjust="0"/>
    <p:restoredTop sz="79740" autoAdjust="0"/>
  </p:normalViewPr>
  <p:slideViewPr>
    <p:cSldViewPr snapToGrid="0">
      <p:cViewPr>
        <p:scale>
          <a:sx n="60" d="100"/>
          <a:sy n="60" d="100"/>
        </p:scale>
        <p:origin x="1434" y="4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10DE28-C0F6-476F-A0CD-2D08116E52D2}"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28EA57AD-1928-4416-99D0-F7D6DF08C372}">
      <dgm:prSet/>
      <dgm:spPr/>
      <dgm:t>
        <a:bodyPr/>
        <a:lstStyle/>
        <a:p>
          <a:r>
            <a:rPr lang="en-GB"/>
            <a:t>Vocabulary of emotion terms</a:t>
          </a:r>
          <a:endParaRPr lang="en-US"/>
        </a:p>
      </dgm:t>
    </dgm:pt>
    <dgm:pt modelId="{32FFB517-C1CC-46DD-B09B-D58F6C9EF884}" type="parTrans" cxnId="{3D4D3461-4F6C-46B5-92F6-C4D3CFBB4D43}">
      <dgm:prSet/>
      <dgm:spPr/>
      <dgm:t>
        <a:bodyPr/>
        <a:lstStyle/>
        <a:p>
          <a:endParaRPr lang="en-US"/>
        </a:p>
      </dgm:t>
    </dgm:pt>
    <dgm:pt modelId="{83AD243E-FB76-483E-9DB8-4D25CF9BAD9B}" type="sibTrans" cxnId="{3D4D3461-4F6C-46B5-92F6-C4D3CFBB4D43}">
      <dgm:prSet/>
      <dgm:spPr/>
      <dgm:t>
        <a:bodyPr/>
        <a:lstStyle/>
        <a:p>
          <a:endParaRPr lang="en-US"/>
        </a:p>
      </dgm:t>
    </dgm:pt>
    <dgm:pt modelId="{00CA7F26-080E-489A-8AA0-A8F38B7F2CE4}">
      <dgm:prSet/>
      <dgm:spPr/>
      <dgm:t>
        <a:bodyPr/>
        <a:lstStyle/>
        <a:p>
          <a:r>
            <a:rPr lang="en-GB"/>
            <a:t>How to recognise their own emotions</a:t>
          </a:r>
          <a:endParaRPr lang="en-US"/>
        </a:p>
      </dgm:t>
    </dgm:pt>
    <dgm:pt modelId="{2789BD38-475F-499C-9E4B-8E29CD3FCF2D}" type="parTrans" cxnId="{FB16E568-3438-41EE-8D00-2E66B8FE440C}">
      <dgm:prSet/>
      <dgm:spPr/>
      <dgm:t>
        <a:bodyPr/>
        <a:lstStyle/>
        <a:p>
          <a:endParaRPr lang="en-US"/>
        </a:p>
      </dgm:t>
    </dgm:pt>
    <dgm:pt modelId="{F90C6F69-6DC8-4BB0-9828-E58B842C3D0A}" type="sibTrans" cxnId="{FB16E568-3438-41EE-8D00-2E66B8FE440C}">
      <dgm:prSet/>
      <dgm:spPr/>
      <dgm:t>
        <a:bodyPr/>
        <a:lstStyle/>
        <a:p>
          <a:endParaRPr lang="en-US"/>
        </a:p>
      </dgm:t>
    </dgm:pt>
    <dgm:pt modelId="{1E8175BC-73F0-48F9-BC3E-28EAFC5F75FD}">
      <dgm:prSet/>
      <dgm:spPr/>
      <dgm:t>
        <a:bodyPr/>
        <a:lstStyle/>
        <a:p>
          <a:r>
            <a:rPr lang="en-GB"/>
            <a:t>How to detect the emotions of others (read others’ facial expressions).</a:t>
          </a:r>
          <a:endParaRPr lang="en-US"/>
        </a:p>
      </dgm:t>
    </dgm:pt>
    <dgm:pt modelId="{0EDADAFF-C019-4822-A230-D8E111619CE3}" type="parTrans" cxnId="{93087157-9800-4250-8F73-8729E71D546B}">
      <dgm:prSet/>
      <dgm:spPr/>
      <dgm:t>
        <a:bodyPr/>
        <a:lstStyle/>
        <a:p>
          <a:endParaRPr lang="en-US"/>
        </a:p>
      </dgm:t>
    </dgm:pt>
    <dgm:pt modelId="{5618E569-7624-452F-B768-D4FA8BFA030C}" type="sibTrans" cxnId="{93087157-9800-4250-8F73-8729E71D546B}">
      <dgm:prSet/>
      <dgm:spPr/>
      <dgm:t>
        <a:bodyPr/>
        <a:lstStyle/>
        <a:p>
          <a:endParaRPr lang="en-US"/>
        </a:p>
      </dgm:t>
    </dgm:pt>
    <dgm:pt modelId="{213E0F3C-82AF-4962-BE4D-4AA5647C9510}">
      <dgm:prSet/>
      <dgm:spPr/>
      <dgm:t>
        <a:bodyPr/>
        <a:lstStyle/>
        <a:p>
          <a:r>
            <a:rPr lang="en-GB"/>
            <a:t>what may trigger certain emotions </a:t>
          </a:r>
          <a:endParaRPr lang="en-US"/>
        </a:p>
      </dgm:t>
    </dgm:pt>
    <dgm:pt modelId="{05DF8D02-0537-496E-B4BA-B8964160F069}" type="parTrans" cxnId="{E8D3BD0F-5014-4AB8-86F3-CF1009CA93EF}">
      <dgm:prSet/>
      <dgm:spPr/>
      <dgm:t>
        <a:bodyPr/>
        <a:lstStyle/>
        <a:p>
          <a:endParaRPr lang="en-US"/>
        </a:p>
      </dgm:t>
    </dgm:pt>
    <dgm:pt modelId="{64410511-95FF-475F-85A4-2F42DFC44865}" type="sibTrans" cxnId="{E8D3BD0F-5014-4AB8-86F3-CF1009CA93EF}">
      <dgm:prSet/>
      <dgm:spPr/>
      <dgm:t>
        <a:bodyPr/>
        <a:lstStyle/>
        <a:p>
          <a:endParaRPr lang="en-US"/>
        </a:p>
      </dgm:t>
    </dgm:pt>
    <dgm:pt modelId="{438098EE-BE0B-45E8-B29E-56421F92F7D8}">
      <dgm:prSet/>
      <dgm:spPr/>
      <dgm:t>
        <a:bodyPr/>
        <a:lstStyle/>
        <a:p>
          <a:r>
            <a:rPr lang="en-GB"/>
            <a:t>How others may interpret their behaviour</a:t>
          </a:r>
          <a:endParaRPr lang="en-US"/>
        </a:p>
      </dgm:t>
    </dgm:pt>
    <dgm:pt modelId="{A653444A-04E1-435C-BD1A-F8A67385B07A}" type="parTrans" cxnId="{980DA6C0-F19D-45E2-9F78-D81BC643ECF9}">
      <dgm:prSet/>
      <dgm:spPr/>
      <dgm:t>
        <a:bodyPr/>
        <a:lstStyle/>
        <a:p>
          <a:endParaRPr lang="en-US"/>
        </a:p>
      </dgm:t>
    </dgm:pt>
    <dgm:pt modelId="{D19DB7A1-3755-45D9-AE67-1F36EC7AC51E}" type="sibTrans" cxnId="{980DA6C0-F19D-45E2-9F78-D81BC643ECF9}">
      <dgm:prSet/>
      <dgm:spPr/>
      <dgm:t>
        <a:bodyPr/>
        <a:lstStyle/>
        <a:p>
          <a:endParaRPr lang="en-US"/>
        </a:p>
      </dgm:t>
    </dgm:pt>
    <dgm:pt modelId="{E0CF4A59-C02D-43E8-A6C4-518EED0AEBA7}">
      <dgm:prSet/>
      <dgm:spPr/>
      <dgm:t>
        <a:bodyPr/>
        <a:lstStyle/>
        <a:p>
          <a:r>
            <a:rPr lang="en-GB"/>
            <a:t>Problem solving skills</a:t>
          </a:r>
          <a:endParaRPr lang="en-US"/>
        </a:p>
      </dgm:t>
    </dgm:pt>
    <dgm:pt modelId="{29AE9C41-38B2-46C8-BBD2-D4D3C8C68235}" type="parTrans" cxnId="{689F3D2C-F95B-4335-8071-6196F717C4E6}">
      <dgm:prSet/>
      <dgm:spPr/>
      <dgm:t>
        <a:bodyPr/>
        <a:lstStyle/>
        <a:p>
          <a:endParaRPr lang="en-US"/>
        </a:p>
      </dgm:t>
    </dgm:pt>
    <dgm:pt modelId="{B18F6DB4-0699-4784-AD6E-0C6CAE2B1678}" type="sibTrans" cxnId="{689F3D2C-F95B-4335-8071-6196F717C4E6}">
      <dgm:prSet/>
      <dgm:spPr/>
      <dgm:t>
        <a:bodyPr/>
        <a:lstStyle/>
        <a:p>
          <a:endParaRPr lang="en-US"/>
        </a:p>
      </dgm:t>
    </dgm:pt>
    <dgm:pt modelId="{F7CC215A-641E-4903-A92E-DE72B41F3C72}" type="pres">
      <dgm:prSet presAssocID="{5510DE28-C0F6-476F-A0CD-2D08116E52D2}" presName="vert0" presStyleCnt="0">
        <dgm:presLayoutVars>
          <dgm:dir/>
          <dgm:animOne val="branch"/>
          <dgm:animLvl val="lvl"/>
        </dgm:presLayoutVars>
      </dgm:prSet>
      <dgm:spPr/>
    </dgm:pt>
    <dgm:pt modelId="{2FDA956C-AF75-4C09-8AB7-E0FBDA222CEF}" type="pres">
      <dgm:prSet presAssocID="{28EA57AD-1928-4416-99D0-F7D6DF08C372}" presName="thickLine" presStyleLbl="alignNode1" presStyleIdx="0" presStyleCnt="6"/>
      <dgm:spPr/>
    </dgm:pt>
    <dgm:pt modelId="{FDC55457-9375-4DB1-B246-E0BFF39ACD38}" type="pres">
      <dgm:prSet presAssocID="{28EA57AD-1928-4416-99D0-F7D6DF08C372}" presName="horz1" presStyleCnt="0"/>
      <dgm:spPr/>
    </dgm:pt>
    <dgm:pt modelId="{AFA919A4-6A7A-4D16-BD1D-E85749072C8D}" type="pres">
      <dgm:prSet presAssocID="{28EA57AD-1928-4416-99D0-F7D6DF08C372}" presName="tx1" presStyleLbl="revTx" presStyleIdx="0" presStyleCnt="6"/>
      <dgm:spPr/>
    </dgm:pt>
    <dgm:pt modelId="{9CA4EDFE-932E-43AA-869B-CBB95008A2F8}" type="pres">
      <dgm:prSet presAssocID="{28EA57AD-1928-4416-99D0-F7D6DF08C372}" presName="vert1" presStyleCnt="0"/>
      <dgm:spPr/>
    </dgm:pt>
    <dgm:pt modelId="{9F67375E-7713-47D3-858B-90EC7F0DD371}" type="pres">
      <dgm:prSet presAssocID="{00CA7F26-080E-489A-8AA0-A8F38B7F2CE4}" presName="thickLine" presStyleLbl="alignNode1" presStyleIdx="1" presStyleCnt="6"/>
      <dgm:spPr/>
    </dgm:pt>
    <dgm:pt modelId="{C0226A24-04DD-44DC-911F-399078A8EF16}" type="pres">
      <dgm:prSet presAssocID="{00CA7F26-080E-489A-8AA0-A8F38B7F2CE4}" presName="horz1" presStyleCnt="0"/>
      <dgm:spPr/>
    </dgm:pt>
    <dgm:pt modelId="{A11931F2-D85A-4148-BDFD-624927CE15CB}" type="pres">
      <dgm:prSet presAssocID="{00CA7F26-080E-489A-8AA0-A8F38B7F2CE4}" presName="tx1" presStyleLbl="revTx" presStyleIdx="1" presStyleCnt="6"/>
      <dgm:spPr/>
    </dgm:pt>
    <dgm:pt modelId="{A9178854-3924-4DBB-A514-9E2D90FA412A}" type="pres">
      <dgm:prSet presAssocID="{00CA7F26-080E-489A-8AA0-A8F38B7F2CE4}" presName="vert1" presStyleCnt="0"/>
      <dgm:spPr/>
    </dgm:pt>
    <dgm:pt modelId="{59E23123-0373-4B0B-8D76-BE86CD2427FB}" type="pres">
      <dgm:prSet presAssocID="{1E8175BC-73F0-48F9-BC3E-28EAFC5F75FD}" presName="thickLine" presStyleLbl="alignNode1" presStyleIdx="2" presStyleCnt="6"/>
      <dgm:spPr/>
    </dgm:pt>
    <dgm:pt modelId="{3AE15818-F27E-4613-A43F-37E8DABDAEEA}" type="pres">
      <dgm:prSet presAssocID="{1E8175BC-73F0-48F9-BC3E-28EAFC5F75FD}" presName="horz1" presStyleCnt="0"/>
      <dgm:spPr/>
    </dgm:pt>
    <dgm:pt modelId="{D12700B4-CA51-406B-9A2C-004E830194F0}" type="pres">
      <dgm:prSet presAssocID="{1E8175BC-73F0-48F9-BC3E-28EAFC5F75FD}" presName="tx1" presStyleLbl="revTx" presStyleIdx="2" presStyleCnt="6"/>
      <dgm:spPr/>
    </dgm:pt>
    <dgm:pt modelId="{70F6A0F1-C8EC-4366-AF0C-81EE905B701F}" type="pres">
      <dgm:prSet presAssocID="{1E8175BC-73F0-48F9-BC3E-28EAFC5F75FD}" presName="vert1" presStyleCnt="0"/>
      <dgm:spPr/>
    </dgm:pt>
    <dgm:pt modelId="{11306382-571E-4608-AE26-3A528573F500}" type="pres">
      <dgm:prSet presAssocID="{213E0F3C-82AF-4962-BE4D-4AA5647C9510}" presName="thickLine" presStyleLbl="alignNode1" presStyleIdx="3" presStyleCnt="6"/>
      <dgm:spPr/>
    </dgm:pt>
    <dgm:pt modelId="{857B335F-C944-46B2-B379-B5D697DE7072}" type="pres">
      <dgm:prSet presAssocID="{213E0F3C-82AF-4962-BE4D-4AA5647C9510}" presName="horz1" presStyleCnt="0"/>
      <dgm:spPr/>
    </dgm:pt>
    <dgm:pt modelId="{E459AE0E-D263-4B10-9784-FB3282AD343A}" type="pres">
      <dgm:prSet presAssocID="{213E0F3C-82AF-4962-BE4D-4AA5647C9510}" presName="tx1" presStyleLbl="revTx" presStyleIdx="3" presStyleCnt="6"/>
      <dgm:spPr/>
    </dgm:pt>
    <dgm:pt modelId="{DAFDE0DA-C953-4D64-8043-D66BF5311E9B}" type="pres">
      <dgm:prSet presAssocID="{213E0F3C-82AF-4962-BE4D-4AA5647C9510}" presName="vert1" presStyleCnt="0"/>
      <dgm:spPr/>
    </dgm:pt>
    <dgm:pt modelId="{6D6B34EF-27D1-4B57-8EB7-7492E4F5EF2F}" type="pres">
      <dgm:prSet presAssocID="{438098EE-BE0B-45E8-B29E-56421F92F7D8}" presName="thickLine" presStyleLbl="alignNode1" presStyleIdx="4" presStyleCnt="6"/>
      <dgm:spPr/>
    </dgm:pt>
    <dgm:pt modelId="{0449AE4D-109E-421C-82B7-804016E3E03C}" type="pres">
      <dgm:prSet presAssocID="{438098EE-BE0B-45E8-B29E-56421F92F7D8}" presName="horz1" presStyleCnt="0"/>
      <dgm:spPr/>
    </dgm:pt>
    <dgm:pt modelId="{7167D836-6045-426A-88CE-26707AD56A65}" type="pres">
      <dgm:prSet presAssocID="{438098EE-BE0B-45E8-B29E-56421F92F7D8}" presName="tx1" presStyleLbl="revTx" presStyleIdx="4" presStyleCnt="6"/>
      <dgm:spPr/>
    </dgm:pt>
    <dgm:pt modelId="{310C5E17-6EE9-4703-822A-59937A1DB8CD}" type="pres">
      <dgm:prSet presAssocID="{438098EE-BE0B-45E8-B29E-56421F92F7D8}" presName="vert1" presStyleCnt="0"/>
      <dgm:spPr/>
    </dgm:pt>
    <dgm:pt modelId="{588C129C-2A2B-4B4F-B509-B52ADB0D4D19}" type="pres">
      <dgm:prSet presAssocID="{E0CF4A59-C02D-43E8-A6C4-518EED0AEBA7}" presName="thickLine" presStyleLbl="alignNode1" presStyleIdx="5" presStyleCnt="6"/>
      <dgm:spPr/>
    </dgm:pt>
    <dgm:pt modelId="{DAB18563-3DF8-4C92-9477-36EF35DA3833}" type="pres">
      <dgm:prSet presAssocID="{E0CF4A59-C02D-43E8-A6C4-518EED0AEBA7}" presName="horz1" presStyleCnt="0"/>
      <dgm:spPr/>
    </dgm:pt>
    <dgm:pt modelId="{BEA066E4-8886-481C-A3EA-E2EF4A2B0059}" type="pres">
      <dgm:prSet presAssocID="{E0CF4A59-C02D-43E8-A6C4-518EED0AEBA7}" presName="tx1" presStyleLbl="revTx" presStyleIdx="5" presStyleCnt="6"/>
      <dgm:spPr/>
    </dgm:pt>
    <dgm:pt modelId="{70090C7B-408E-4014-AECA-8553D4825166}" type="pres">
      <dgm:prSet presAssocID="{E0CF4A59-C02D-43E8-A6C4-518EED0AEBA7}" presName="vert1" presStyleCnt="0"/>
      <dgm:spPr/>
    </dgm:pt>
  </dgm:ptLst>
  <dgm:cxnLst>
    <dgm:cxn modelId="{0DB5B50F-FF64-4CAA-A54A-F89F47FA3E9B}" type="presOf" srcId="{00CA7F26-080E-489A-8AA0-A8F38B7F2CE4}" destId="{A11931F2-D85A-4148-BDFD-624927CE15CB}" srcOrd="0" destOrd="0" presId="urn:microsoft.com/office/officeart/2008/layout/LinedList"/>
    <dgm:cxn modelId="{E8D3BD0F-5014-4AB8-86F3-CF1009CA93EF}" srcId="{5510DE28-C0F6-476F-A0CD-2D08116E52D2}" destId="{213E0F3C-82AF-4962-BE4D-4AA5647C9510}" srcOrd="3" destOrd="0" parTransId="{05DF8D02-0537-496E-B4BA-B8964160F069}" sibTransId="{64410511-95FF-475F-85A4-2F42DFC44865}"/>
    <dgm:cxn modelId="{689F3D2C-F95B-4335-8071-6196F717C4E6}" srcId="{5510DE28-C0F6-476F-A0CD-2D08116E52D2}" destId="{E0CF4A59-C02D-43E8-A6C4-518EED0AEBA7}" srcOrd="5" destOrd="0" parTransId="{29AE9C41-38B2-46C8-BBD2-D4D3C8C68235}" sibTransId="{B18F6DB4-0699-4784-AD6E-0C6CAE2B1678}"/>
    <dgm:cxn modelId="{3D4D3461-4F6C-46B5-92F6-C4D3CFBB4D43}" srcId="{5510DE28-C0F6-476F-A0CD-2D08116E52D2}" destId="{28EA57AD-1928-4416-99D0-F7D6DF08C372}" srcOrd="0" destOrd="0" parTransId="{32FFB517-C1CC-46DD-B09B-D58F6C9EF884}" sibTransId="{83AD243E-FB76-483E-9DB8-4D25CF9BAD9B}"/>
    <dgm:cxn modelId="{457C8464-1BF0-40ED-9605-09B7EA84839F}" type="presOf" srcId="{28EA57AD-1928-4416-99D0-F7D6DF08C372}" destId="{AFA919A4-6A7A-4D16-BD1D-E85749072C8D}" srcOrd="0" destOrd="0" presId="urn:microsoft.com/office/officeart/2008/layout/LinedList"/>
    <dgm:cxn modelId="{FB16E568-3438-41EE-8D00-2E66B8FE440C}" srcId="{5510DE28-C0F6-476F-A0CD-2D08116E52D2}" destId="{00CA7F26-080E-489A-8AA0-A8F38B7F2CE4}" srcOrd="1" destOrd="0" parTransId="{2789BD38-475F-499C-9E4B-8E29CD3FCF2D}" sibTransId="{F90C6F69-6DC8-4BB0-9828-E58B842C3D0A}"/>
    <dgm:cxn modelId="{08CEFA50-9FA4-4744-BFA7-B931A3AC4F9A}" type="presOf" srcId="{E0CF4A59-C02D-43E8-A6C4-518EED0AEBA7}" destId="{BEA066E4-8886-481C-A3EA-E2EF4A2B0059}" srcOrd="0" destOrd="0" presId="urn:microsoft.com/office/officeart/2008/layout/LinedList"/>
    <dgm:cxn modelId="{D2348D71-2B56-4A08-AD6E-E6EBA6DFE122}" type="presOf" srcId="{1E8175BC-73F0-48F9-BC3E-28EAFC5F75FD}" destId="{D12700B4-CA51-406B-9A2C-004E830194F0}" srcOrd="0" destOrd="0" presId="urn:microsoft.com/office/officeart/2008/layout/LinedList"/>
    <dgm:cxn modelId="{93087157-9800-4250-8F73-8729E71D546B}" srcId="{5510DE28-C0F6-476F-A0CD-2D08116E52D2}" destId="{1E8175BC-73F0-48F9-BC3E-28EAFC5F75FD}" srcOrd="2" destOrd="0" parTransId="{0EDADAFF-C019-4822-A230-D8E111619CE3}" sibTransId="{5618E569-7624-452F-B768-D4FA8BFA030C}"/>
    <dgm:cxn modelId="{7769AD85-90AC-4E1E-BC81-55B718021455}" type="presOf" srcId="{438098EE-BE0B-45E8-B29E-56421F92F7D8}" destId="{7167D836-6045-426A-88CE-26707AD56A65}" srcOrd="0" destOrd="0" presId="urn:microsoft.com/office/officeart/2008/layout/LinedList"/>
    <dgm:cxn modelId="{E4183EA0-5A08-479A-B690-BE5FF0827810}" type="presOf" srcId="{213E0F3C-82AF-4962-BE4D-4AA5647C9510}" destId="{E459AE0E-D263-4B10-9784-FB3282AD343A}" srcOrd="0" destOrd="0" presId="urn:microsoft.com/office/officeart/2008/layout/LinedList"/>
    <dgm:cxn modelId="{980DA6C0-F19D-45E2-9F78-D81BC643ECF9}" srcId="{5510DE28-C0F6-476F-A0CD-2D08116E52D2}" destId="{438098EE-BE0B-45E8-B29E-56421F92F7D8}" srcOrd="4" destOrd="0" parTransId="{A653444A-04E1-435C-BD1A-F8A67385B07A}" sibTransId="{D19DB7A1-3755-45D9-AE67-1F36EC7AC51E}"/>
    <dgm:cxn modelId="{796CBBD0-ED64-45E2-BF04-FB55351F05F7}" type="presOf" srcId="{5510DE28-C0F6-476F-A0CD-2D08116E52D2}" destId="{F7CC215A-641E-4903-A92E-DE72B41F3C72}" srcOrd="0" destOrd="0" presId="urn:microsoft.com/office/officeart/2008/layout/LinedList"/>
    <dgm:cxn modelId="{6B2B5A73-B7DB-4ED9-8E0B-973549A517F7}" type="presParOf" srcId="{F7CC215A-641E-4903-A92E-DE72B41F3C72}" destId="{2FDA956C-AF75-4C09-8AB7-E0FBDA222CEF}" srcOrd="0" destOrd="0" presId="urn:microsoft.com/office/officeart/2008/layout/LinedList"/>
    <dgm:cxn modelId="{28D3E8C5-8049-4955-AE37-FB40C818F176}" type="presParOf" srcId="{F7CC215A-641E-4903-A92E-DE72B41F3C72}" destId="{FDC55457-9375-4DB1-B246-E0BFF39ACD38}" srcOrd="1" destOrd="0" presId="urn:microsoft.com/office/officeart/2008/layout/LinedList"/>
    <dgm:cxn modelId="{6D333BE1-B5B5-4427-82EA-391514E8A323}" type="presParOf" srcId="{FDC55457-9375-4DB1-B246-E0BFF39ACD38}" destId="{AFA919A4-6A7A-4D16-BD1D-E85749072C8D}" srcOrd="0" destOrd="0" presId="urn:microsoft.com/office/officeart/2008/layout/LinedList"/>
    <dgm:cxn modelId="{C29973C0-4AF4-46F3-B3DC-312232035948}" type="presParOf" srcId="{FDC55457-9375-4DB1-B246-E0BFF39ACD38}" destId="{9CA4EDFE-932E-43AA-869B-CBB95008A2F8}" srcOrd="1" destOrd="0" presId="urn:microsoft.com/office/officeart/2008/layout/LinedList"/>
    <dgm:cxn modelId="{010B5942-FD94-43F0-8B0E-9913B07271A5}" type="presParOf" srcId="{F7CC215A-641E-4903-A92E-DE72B41F3C72}" destId="{9F67375E-7713-47D3-858B-90EC7F0DD371}" srcOrd="2" destOrd="0" presId="urn:microsoft.com/office/officeart/2008/layout/LinedList"/>
    <dgm:cxn modelId="{EBCD6075-949A-4C25-A19C-7A04CF1FAD36}" type="presParOf" srcId="{F7CC215A-641E-4903-A92E-DE72B41F3C72}" destId="{C0226A24-04DD-44DC-911F-399078A8EF16}" srcOrd="3" destOrd="0" presId="urn:microsoft.com/office/officeart/2008/layout/LinedList"/>
    <dgm:cxn modelId="{BCC89F2C-0481-41A6-8439-7B80C0BF8B95}" type="presParOf" srcId="{C0226A24-04DD-44DC-911F-399078A8EF16}" destId="{A11931F2-D85A-4148-BDFD-624927CE15CB}" srcOrd="0" destOrd="0" presId="urn:microsoft.com/office/officeart/2008/layout/LinedList"/>
    <dgm:cxn modelId="{1919314B-B822-4213-9E27-5E91D0A827D2}" type="presParOf" srcId="{C0226A24-04DD-44DC-911F-399078A8EF16}" destId="{A9178854-3924-4DBB-A514-9E2D90FA412A}" srcOrd="1" destOrd="0" presId="urn:microsoft.com/office/officeart/2008/layout/LinedList"/>
    <dgm:cxn modelId="{4912D7B1-8210-41F2-B375-3962982A2DE5}" type="presParOf" srcId="{F7CC215A-641E-4903-A92E-DE72B41F3C72}" destId="{59E23123-0373-4B0B-8D76-BE86CD2427FB}" srcOrd="4" destOrd="0" presId="urn:microsoft.com/office/officeart/2008/layout/LinedList"/>
    <dgm:cxn modelId="{04E1866F-66ED-4984-ABBE-B7EC8039589B}" type="presParOf" srcId="{F7CC215A-641E-4903-A92E-DE72B41F3C72}" destId="{3AE15818-F27E-4613-A43F-37E8DABDAEEA}" srcOrd="5" destOrd="0" presId="urn:microsoft.com/office/officeart/2008/layout/LinedList"/>
    <dgm:cxn modelId="{E274F20F-6EEA-411C-9EA4-04FAA5DB7521}" type="presParOf" srcId="{3AE15818-F27E-4613-A43F-37E8DABDAEEA}" destId="{D12700B4-CA51-406B-9A2C-004E830194F0}" srcOrd="0" destOrd="0" presId="urn:microsoft.com/office/officeart/2008/layout/LinedList"/>
    <dgm:cxn modelId="{06477C30-09AD-4FE0-B290-55F89ACD29A9}" type="presParOf" srcId="{3AE15818-F27E-4613-A43F-37E8DABDAEEA}" destId="{70F6A0F1-C8EC-4366-AF0C-81EE905B701F}" srcOrd="1" destOrd="0" presId="urn:microsoft.com/office/officeart/2008/layout/LinedList"/>
    <dgm:cxn modelId="{06921B6D-04B3-4C9F-B3BB-304A7381C721}" type="presParOf" srcId="{F7CC215A-641E-4903-A92E-DE72B41F3C72}" destId="{11306382-571E-4608-AE26-3A528573F500}" srcOrd="6" destOrd="0" presId="urn:microsoft.com/office/officeart/2008/layout/LinedList"/>
    <dgm:cxn modelId="{0FC518C2-E9C4-46B3-9529-4D36A01CD385}" type="presParOf" srcId="{F7CC215A-641E-4903-A92E-DE72B41F3C72}" destId="{857B335F-C944-46B2-B379-B5D697DE7072}" srcOrd="7" destOrd="0" presId="urn:microsoft.com/office/officeart/2008/layout/LinedList"/>
    <dgm:cxn modelId="{92AA71C4-4FFA-4DB4-9961-075AC02C0B8D}" type="presParOf" srcId="{857B335F-C944-46B2-B379-B5D697DE7072}" destId="{E459AE0E-D263-4B10-9784-FB3282AD343A}" srcOrd="0" destOrd="0" presId="urn:microsoft.com/office/officeart/2008/layout/LinedList"/>
    <dgm:cxn modelId="{88378514-8EA3-4D8F-8BEB-39BAD560601B}" type="presParOf" srcId="{857B335F-C944-46B2-B379-B5D697DE7072}" destId="{DAFDE0DA-C953-4D64-8043-D66BF5311E9B}" srcOrd="1" destOrd="0" presId="urn:microsoft.com/office/officeart/2008/layout/LinedList"/>
    <dgm:cxn modelId="{36B2CAF9-C6BC-45D9-A8C4-20C63284E50E}" type="presParOf" srcId="{F7CC215A-641E-4903-A92E-DE72B41F3C72}" destId="{6D6B34EF-27D1-4B57-8EB7-7492E4F5EF2F}" srcOrd="8" destOrd="0" presId="urn:microsoft.com/office/officeart/2008/layout/LinedList"/>
    <dgm:cxn modelId="{1C52E3CA-C9CD-4BA2-B00E-2D3C30FAD05F}" type="presParOf" srcId="{F7CC215A-641E-4903-A92E-DE72B41F3C72}" destId="{0449AE4D-109E-421C-82B7-804016E3E03C}" srcOrd="9" destOrd="0" presId="urn:microsoft.com/office/officeart/2008/layout/LinedList"/>
    <dgm:cxn modelId="{5D5ECB06-F171-49CF-88E8-3EF2EB304729}" type="presParOf" srcId="{0449AE4D-109E-421C-82B7-804016E3E03C}" destId="{7167D836-6045-426A-88CE-26707AD56A65}" srcOrd="0" destOrd="0" presId="urn:microsoft.com/office/officeart/2008/layout/LinedList"/>
    <dgm:cxn modelId="{D3575E9C-4680-4183-BE5D-326673246B6F}" type="presParOf" srcId="{0449AE4D-109E-421C-82B7-804016E3E03C}" destId="{310C5E17-6EE9-4703-822A-59937A1DB8CD}" srcOrd="1" destOrd="0" presId="urn:microsoft.com/office/officeart/2008/layout/LinedList"/>
    <dgm:cxn modelId="{26566D0B-6BAD-47E4-9834-6B507D94A619}" type="presParOf" srcId="{F7CC215A-641E-4903-A92E-DE72B41F3C72}" destId="{588C129C-2A2B-4B4F-B509-B52ADB0D4D19}" srcOrd="10" destOrd="0" presId="urn:microsoft.com/office/officeart/2008/layout/LinedList"/>
    <dgm:cxn modelId="{851D4626-7C81-4CFC-B98D-1CC864D6397E}" type="presParOf" srcId="{F7CC215A-641E-4903-A92E-DE72B41F3C72}" destId="{DAB18563-3DF8-4C92-9477-36EF35DA3833}" srcOrd="11" destOrd="0" presId="urn:microsoft.com/office/officeart/2008/layout/LinedList"/>
    <dgm:cxn modelId="{A73506A6-D3E4-4CAF-A8B8-D3483638B137}" type="presParOf" srcId="{DAB18563-3DF8-4C92-9477-36EF35DA3833}" destId="{BEA066E4-8886-481C-A3EA-E2EF4A2B0059}" srcOrd="0" destOrd="0" presId="urn:microsoft.com/office/officeart/2008/layout/LinedList"/>
    <dgm:cxn modelId="{FF0E0E3A-75C4-476B-BC79-B1900E748896}" type="presParOf" srcId="{DAB18563-3DF8-4C92-9477-36EF35DA3833}" destId="{70090C7B-408E-4014-AECA-8553D482516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BCF715-4149-4BCA-A6C5-2D4CED33FECC}"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8214BFE7-E6FA-4FA4-B31F-11C6F32EFB2A}">
      <dgm:prSet/>
      <dgm:spPr/>
      <dgm:t>
        <a:bodyPr/>
        <a:lstStyle/>
        <a:p>
          <a:r>
            <a:rPr lang="en-GB"/>
            <a:t>There is no ‘bad’ Zone</a:t>
          </a:r>
          <a:endParaRPr lang="en-US"/>
        </a:p>
      </dgm:t>
    </dgm:pt>
    <dgm:pt modelId="{26CC78F6-D9DD-4EB1-9F7C-673339583269}" type="parTrans" cxnId="{DC4B77DA-9363-4BD3-9765-F007999BE10E}">
      <dgm:prSet/>
      <dgm:spPr/>
      <dgm:t>
        <a:bodyPr/>
        <a:lstStyle/>
        <a:p>
          <a:endParaRPr lang="en-US"/>
        </a:p>
      </dgm:t>
    </dgm:pt>
    <dgm:pt modelId="{9FEF7D74-981F-4384-B32F-1347B20F9D11}" type="sibTrans" cxnId="{DC4B77DA-9363-4BD3-9765-F007999BE10E}">
      <dgm:prSet/>
      <dgm:spPr/>
      <dgm:t>
        <a:bodyPr/>
        <a:lstStyle/>
        <a:p>
          <a:endParaRPr lang="en-US"/>
        </a:p>
      </dgm:t>
    </dgm:pt>
    <dgm:pt modelId="{EDE3A3B1-4AF0-4AA2-97B3-50E4AF968C2A}">
      <dgm:prSet/>
      <dgm:spPr/>
      <dgm:t>
        <a:bodyPr/>
        <a:lstStyle/>
        <a:p>
          <a:r>
            <a:rPr lang="en-GB"/>
            <a:t>Everyone experiences all of the different zones at different times and in different circumstances</a:t>
          </a:r>
          <a:endParaRPr lang="en-US"/>
        </a:p>
      </dgm:t>
    </dgm:pt>
    <dgm:pt modelId="{655E2CE0-FC35-4FE3-9EAA-BFDD7BA08081}" type="parTrans" cxnId="{A150D7DC-3F02-4C0B-82FB-4ED0F5DF6E90}">
      <dgm:prSet/>
      <dgm:spPr/>
      <dgm:t>
        <a:bodyPr/>
        <a:lstStyle/>
        <a:p>
          <a:endParaRPr lang="en-US"/>
        </a:p>
      </dgm:t>
    </dgm:pt>
    <dgm:pt modelId="{B65239CC-33EF-49DE-B2A4-AA0062D13D14}" type="sibTrans" cxnId="{A150D7DC-3F02-4C0B-82FB-4ED0F5DF6E90}">
      <dgm:prSet/>
      <dgm:spPr/>
      <dgm:t>
        <a:bodyPr/>
        <a:lstStyle/>
        <a:p>
          <a:endParaRPr lang="en-US"/>
        </a:p>
      </dgm:t>
    </dgm:pt>
    <dgm:pt modelId="{DFC8F231-4D62-45AF-85D7-B383DECE7C31}">
      <dgm:prSet/>
      <dgm:spPr/>
      <dgm:t>
        <a:bodyPr/>
        <a:lstStyle/>
        <a:p>
          <a:r>
            <a:rPr lang="en-GB"/>
            <a:t>We can’t change the way children feel BUT we can help them manage their feeling/ states and behaviours. “It’s ok to be angry, but its not ok to hit”. </a:t>
          </a:r>
          <a:endParaRPr lang="en-US"/>
        </a:p>
      </dgm:t>
    </dgm:pt>
    <dgm:pt modelId="{B255DE83-B2BE-40CB-84EA-CE861911D8BF}" type="parTrans" cxnId="{86FE469A-0C7A-4E78-80DC-F0886E67A391}">
      <dgm:prSet/>
      <dgm:spPr/>
      <dgm:t>
        <a:bodyPr/>
        <a:lstStyle/>
        <a:p>
          <a:endParaRPr lang="en-US"/>
        </a:p>
      </dgm:t>
    </dgm:pt>
    <dgm:pt modelId="{6B1A77EB-AF88-4FA9-8D1A-A677E3F9AC8B}" type="sibTrans" cxnId="{86FE469A-0C7A-4E78-80DC-F0886E67A391}">
      <dgm:prSet/>
      <dgm:spPr/>
      <dgm:t>
        <a:bodyPr/>
        <a:lstStyle/>
        <a:p>
          <a:endParaRPr lang="en-US"/>
        </a:p>
      </dgm:t>
    </dgm:pt>
    <dgm:pt modelId="{9E2B36BC-FC1C-485C-A125-CE282087F79E}">
      <dgm:prSet/>
      <dgm:spPr/>
      <dgm:t>
        <a:bodyPr/>
        <a:lstStyle/>
        <a:p>
          <a:r>
            <a:rPr lang="en-GB"/>
            <a:t>You can be in more than one zone at a time e.g., sad and angry (blue and red),</a:t>
          </a:r>
          <a:endParaRPr lang="en-US"/>
        </a:p>
      </dgm:t>
    </dgm:pt>
    <dgm:pt modelId="{4ADB7F82-2701-412C-ADCB-D0854EAED892}" type="parTrans" cxnId="{9C8E2D1C-2B23-465C-8DCB-A943D92BC78E}">
      <dgm:prSet/>
      <dgm:spPr/>
      <dgm:t>
        <a:bodyPr/>
        <a:lstStyle/>
        <a:p>
          <a:endParaRPr lang="en-US"/>
        </a:p>
      </dgm:t>
    </dgm:pt>
    <dgm:pt modelId="{03E63EBE-8B8F-41D9-88F1-4E983F51ABC2}" type="sibTrans" cxnId="{9C8E2D1C-2B23-465C-8DCB-A943D92BC78E}">
      <dgm:prSet/>
      <dgm:spPr/>
      <dgm:t>
        <a:bodyPr/>
        <a:lstStyle/>
        <a:p>
          <a:endParaRPr lang="en-US"/>
        </a:p>
      </dgm:t>
    </dgm:pt>
    <dgm:pt modelId="{A07ED293-4F5E-4E0E-9B95-5B6CB485BD12}" type="pres">
      <dgm:prSet presAssocID="{A5BCF715-4149-4BCA-A6C5-2D4CED33FECC}" presName="vert0" presStyleCnt="0">
        <dgm:presLayoutVars>
          <dgm:dir/>
          <dgm:animOne val="branch"/>
          <dgm:animLvl val="lvl"/>
        </dgm:presLayoutVars>
      </dgm:prSet>
      <dgm:spPr/>
    </dgm:pt>
    <dgm:pt modelId="{62122BC7-111E-45F9-AB99-70BFCFC27B17}" type="pres">
      <dgm:prSet presAssocID="{8214BFE7-E6FA-4FA4-B31F-11C6F32EFB2A}" presName="thickLine" presStyleLbl="alignNode1" presStyleIdx="0" presStyleCnt="4"/>
      <dgm:spPr/>
    </dgm:pt>
    <dgm:pt modelId="{11AAF75A-276A-499D-9778-2880ACB37479}" type="pres">
      <dgm:prSet presAssocID="{8214BFE7-E6FA-4FA4-B31F-11C6F32EFB2A}" presName="horz1" presStyleCnt="0"/>
      <dgm:spPr/>
    </dgm:pt>
    <dgm:pt modelId="{B883D1F0-AE3B-4529-AFD0-A89134D6F646}" type="pres">
      <dgm:prSet presAssocID="{8214BFE7-E6FA-4FA4-B31F-11C6F32EFB2A}" presName="tx1" presStyleLbl="revTx" presStyleIdx="0" presStyleCnt="4"/>
      <dgm:spPr/>
    </dgm:pt>
    <dgm:pt modelId="{3C05AFFC-983B-4DB0-AF2B-AEA7CD8C4BE9}" type="pres">
      <dgm:prSet presAssocID="{8214BFE7-E6FA-4FA4-B31F-11C6F32EFB2A}" presName="vert1" presStyleCnt="0"/>
      <dgm:spPr/>
    </dgm:pt>
    <dgm:pt modelId="{34FB4801-EC71-46B8-A5AF-844EE32B25CA}" type="pres">
      <dgm:prSet presAssocID="{EDE3A3B1-4AF0-4AA2-97B3-50E4AF968C2A}" presName="thickLine" presStyleLbl="alignNode1" presStyleIdx="1" presStyleCnt="4"/>
      <dgm:spPr/>
    </dgm:pt>
    <dgm:pt modelId="{D0677815-8B9A-4B63-B224-92BBB63C71F0}" type="pres">
      <dgm:prSet presAssocID="{EDE3A3B1-4AF0-4AA2-97B3-50E4AF968C2A}" presName="horz1" presStyleCnt="0"/>
      <dgm:spPr/>
    </dgm:pt>
    <dgm:pt modelId="{F6961543-DFF0-4384-8EF5-3290E1DA55E1}" type="pres">
      <dgm:prSet presAssocID="{EDE3A3B1-4AF0-4AA2-97B3-50E4AF968C2A}" presName="tx1" presStyleLbl="revTx" presStyleIdx="1" presStyleCnt="4"/>
      <dgm:spPr/>
    </dgm:pt>
    <dgm:pt modelId="{590C0B1F-00CA-4EFC-BC7A-D3BDA3E243BE}" type="pres">
      <dgm:prSet presAssocID="{EDE3A3B1-4AF0-4AA2-97B3-50E4AF968C2A}" presName="vert1" presStyleCnt="0"/>
      <dgm:spPr/>
    </dgm:pt>
    <dgm:pt modelId="{82C37ECC-4973-48A0-9F4C-9EB492619C6D}" type="pres">
      <dgm:prSet presAssocID="{DFC8F231-4D62-45AF-85D7-B383DECE7C31}" presName="thickLine" presStyleLbl="alignNode1" presStyleIdx="2" presStyleCnt="4"/>
      <dgm:spPr/>
    </dgm:pt>
    <dgm:pt modelId="{D1D43A2F-5DFC-47ED-84B6-D498680417EB}" type="pres">
      <dgm:prSet presAssocID="{DFC8F231-4D62-45AF-85D7-B383DECE7C31}" presName="horz1" presStyleCnt="0"/>
      <dgm:spPr/>
    </dgm:pt>
    <dgm:pt modelId="{3ABFBB63-0C48-461B-913E-27F9B71CFD87}" type="pres">
      <dgm:prSet presAssocID="{DFC8F231-4D62-45AF-85D7-B383DECE7C31}" presName="tx1" presStyleLbl="revTx" presStyleIdx="2" presStyleCnt="4"/>
      <dgm:spPr/>
    </dgm:pt>
    <dgm:pt modelId="{A691B777-EFD9-4BA4-A660-FADA323F4EAB}" type="pres">
      <dgm:prSet presAssocID="{DFC8F231-4D62-45AF-85D7-B383DECE7C31}" presName="vert1" presStyleCnt="0"/>
      <dgm:spPr/>
    </dgm:pt>
    <dgm:pt modelId="{A8B54294-18D0-4637-9B64-6C08FA6D9EBB}" type="pres">
      <dgm:prSet presAssocID="{9E2B36BC-FC1C-485C-A125-CE282087F79E}" presName="thickLine" presStyleLbl="alignNode1" presStyleIdx="3" presStyleCnt="4"/>
      <dgm:spPr/>
    </dgm:pt>
    <dgm:pt modelId="{DC42DC4B-03C7-4950-A9E6-C5F8DCB96476}" type="pres">
      <dgm:prSet presAssocID="{9E2B36BC-FC1C-485C-A125-CE282087F79E}" presName="horz1" presStyleCnt="0"/>
      <dgm:spPr/>
    </dgm:pt>
    <dgm:pt modelId="{FD6E6CA3-D4AD-49AB-8560-FF1C4EA5EBCA}" type="pres">
      <dgm:prSet presAssocID="{9E2B36BC-FC1C-485C-A125-CE282087F79E}" presName="tx1" presStyleLbl="revTx" presStyleIdx="3" presStyleCnt="4"/>
      <dgm:spPr/>
    </dgm:pt>
    <dgm:pt modelId="{9BE94E69-44D5-4959-B8AA-B65BC1D24C63}" type="pres">
      <dgm:prSet presAssocID="{9E2B36BC-FC1C-485C-A125-CE282087F79E}" presName="vert1" presStyleCnt="0"/>
      <dgm:spPr/>
    </dgm:pt>
  </dgm:ptLst>
  <dgm:cxnLst>
    <dgm:cxn modelId="{F362D50C-D8E1-40E4-AF6A-D1489584CB7E}" type="presOf" srcId="{EDE3A3B1-4AF0-4AA2-97B3-50E4AF968C2A}" destId="{F6961543-DFF0-4384-8EF5-3290E1DA55E1}" srcOrd="0" destOrd="0" presId="urn:microsoft.com/office/officeart/2008/layout/LinedList"/>
    <dgm:cxn modelId="{9C8E2D1C-2B23-465C-8DCB-A943D92BC78E}" srcId="{A5BCF715-4149-4BCA-A6C5-2D4CED33FECC}" destId="{9E2B36BC-FC1C-485C-A125-CE282087F79E}" srcOrd="3" destOrd="0" parTransId="{4ADB7F82-2701-412C-ADCB-D0854EAED892}" sibTransId="{03E63EBE-8B8F-41D9-88F1-4E983F51ABC2}"/>
    <dgm:cxn modelId="{F8EC4022-D12E-4371-B8D5-130328490077}" type="presOf" srcId="{A5BCF715-4149-4BCA-A6C5-2D4CED33FECC}" destId="{A07ED293-4F5E-4E0E-9B95-5B6CB485BD12}" srcOrd="0" destOrd="0" presId="urn:microsoft.com/office/officeart/2008/layout/LinedList"/>
    <dgm:cxn modelId="{87B7A46F-B272-4F8B-BD72-DF43334B282F}" type="presOf" srcId="{8214BFE7-E6FA-4FA4-B31F-11C6F32EFB2A}" destId="{B883D1F0-AE3B-4529-AFD0-A89134D6F646}" srcOrd="0" destOrd="0" presId="urn:microsoft.com/office/officeart/2008/layout/LinedList"/>
    <dgm:cxn modelId="{D4991473-11FC-42AC-B2D1-6260C4BA6680}" type="presOf" srcId="{9E2B36BC-FC1C-485C-A125-CE282087F79E}" destId="{FD6E6CA3-D4AD-49AB-8560-FF1C4EA5EBCA}" srcOrd="0" destOrd="0" presId="urn:microsoft.com/office/officeart/2008/layout/LinedList"/>
    <dgm:cxn modelId="{9A78CE88-EFA2-49E7-9BCF-F928D074A1F9}" type="presOf" srcId="{DFC8F231-4D62-45AF-85D7-B383DECE7C31}" destId="{3ABFBB63-0C48-461B-913E-27F9B71CFD87}" srcOrd="0" destOrd="0" presId="urn:microsoft.com/office/officeart/2008/layout/LinedList"/>
    <dgm:cxn modelId="{86FE469A-0C7A-4E78-80DC-F0886E67A391}" srcId="{A5BCF715-4149-4BCA-A6C5-2D4CED33FECC}" destId="{DFC8F231-4D62-45AF-85D7-B383DECE7C31}" srcOrd="2" destOrd="0" parTransId="{B255DE83-B2BE-40CB-84EA-CE861911D8BF}" sibTransId="{6B1A77EB-AF88-4FA9-8D1A-A677E3F9AC8B}"/>
    <dgm:cxn modelId="{DC4B77DA-9363-4BD3-9765-F007999BE10E}" srcId="{A5BCF715-4149-4BCA-A6C5-2D4CED33FECC}" destId="{8214BFE7-E6FA-4FA4-B31F-11C6F32EFB2A}" srcOrd="0" destOrd="0" parTransId="{26CC78F6-D9DD-4EB1-9F7C-673339583269}" sibTransId="{9FEF7D74-981F-4384-B32F-1347B20F9D11}"/>
    <dgm:cxn modelId="{A150D7DC-3F02-4C0B-82FB-4ED0F5DF6E90}" srcId="{A5BCF715-4149-4BCA-A6C5-2D4CED33FECC}" destId="{EDE3A3B1-4AF0-4AA2-97B3-50E4AF968C2A}" srcOrd="1" destOrd="0" parTransId="{655E2CE0-FC35-4FE3-9EAA-BFDD7BA08081}" sibTransId="{B65239CC-33EF-49DE-B2A4-AA0062D13D14}"/>
    <dgm:cxn modelId="{E81CFDF1-2832-4953-A02F-DF68A33D7F7D}" type="presParOf" srcId="{A07ED293-4F5E-4E0E-9B95-5B6CB485BD12}" destId="{62122BC7-111E-45F9-AB99-70BFCFC27B17}" srcOrd="0" destOrd="0" presId="urn:microsoft.com/office/officeart/2008/layout/LinedList"/>
    <dgm:cxn modelId="{2F424984-511D-4765-ACC7-2ABE61971663}" type="presParOf" srcId="{A07ED293-4F5E-4E0E-9B95-5B6CB485BD12}" destId="{11AAF75A-276A-499D-9778-2880ACB37479}" srcOrd="1" destOrd="0" presId="urn:microsoft.com/office/officeart/2008/layout/LinedList"/>
    <dgm:cxn modelId="{E56172B9-66CB-4069-BE1D-23FE184CB85A}" type="presParOf" srcId="{11AAF75A-276A-499D-9778-2880ACB37479}" destId="{B883D1F0-AE3B-4529-AFD0-A89134D6F646}" srcOrd="0" destOrd="0" presId="urn:microsoft.com/office/officeart/2008/layout/LinedList"/>
    <dgm:cxn modelId="{ECAFBDB1-9527-42BD-A570-9D190512CDC4}" type="presParOf" srcId="{11AAF75A-276A-499D-9778-2880ACB37479}" destId="{3C05AFFC-983B-4DB0-AF2B-AEA7CD8C4BE9}" srcOrd="1" destOrd="0" presId="urn:microsoft.com/office/officeart/2008/layout/LinedList"/>
    <dgm:cxn modelId="{97779915-FA99-4BE8-86C0-59EAC2B0A0CD}" type="presParOf" srcId="{A07ED293-4F5E-4E0E-9B95-5B6CB485BD12}" destId="{34FB4801-EC71-46B8-A5AF-844EE32B25CA}" srcOrd="2" destOrd="0" presId="urn:microsoft.com/office/officeart/2008/layout/LinedList"/>
    <dgm:cxn modelId="{D8BE6C5B-CCDE-4959-AE11-FB59230D8493}" type="presParOf" srcId="{A07ED293-4F5E-4E0E-9B95-5B6CB485BD12}" destId="{D0677815-8B9A-4B63-B224-92BBB63C71F0}" srcOrd="3" destOrd="0" presId="urn:microsoft.com/office/officeart/2008/layout/LinedList"/>
    <dgm:cxn modelId="{4DFB32D8-C5FA-4061-BD04-CC1F0BBF099A}" type="presParOf" srcId="{D0677815-8B9A-4B63-B224-92BBB63C71F0}" destId="{F6961543-DFF0-4384-8EF5-3290E1DA55E1}" srcOrd="0" destOrd="0" presId="urn:microsoft.com/office/officeart/2008/layout/LinedList"/>
    <dgm:cxn modelId="{465E224E-1142-42A6-AFFC-EAA170DE7E2C}" type="presParOf" srcId="{D0677815-8B9A-4B63-B224-92BBB63C71F0}" destId="{590C0B1F-00CA-4EFC-BC7A-D3BDA3E243BE}" srcOrd="1" destOrd="0" presId="urn:microsoft.com/office/officeart/2008/layout/LinedList"/>
    <dgm:cxn modelId="{CE1F158B-B9DA-4DFA-99E6-E40141924ED3}" type="presParOf" srcId="{A07ED293-4F5E-4E0E-9B95-5B6CB485BD12}" destId="{82C37ECC-4973-48A0-9F4C-9EB492619C6D}" srcOrd="4" destOrd="0" presId="urn:microsoft.com/office/officeart/2008/layout/LinedList"/>
    <dgm:cxn modelId="{D860095E-3783-485D-95FA-24C7DCBB5981}" type="presParOf" srcId="{A07ED293-4F5E-4E0E-9B95-5B6CB485BD12}" destId="{D1D43A2F-5DFC-47ED-84B6-D498680417EB}" srcOrd="5" destOrd="0" presId="urn:microsoft.com/office/officeart/2008/layout/LinedList"/>
    <dgm:cxn modelId="{EDEC702F-D074-46D7-A0E3-98810B7563D8}" type="presParOf" srcId="{D1D43A2F-5DFC-47ED-84B6-D498680417EB}" destId="{3ABFBB63-0C48-461B-913E-27F9B71CFD87}" srcOrd="0" destOrd="0" presId="urn:microsoft.com/office/officeart/2008/layout/LinedList"/>
    <dgm:cxn modelId="{F2601F24-B375-420E-9393-E607EF2309A9}" type="presParOf" srcId="{D1D43A2F-5DFC-47ED-84B6-D498680417EB}" destId="{A691B777-EFD9-4BA4-A660-FADA323F4EAB}" srcOrd="1" destOrd="0" presId="urn:microsoft.com/office/officeart/2008/layout/LinedList"/>
    <dgm:cxn modelId="{BCD0C0A8-9ADE-4934-8361-536B9A6FF6E1}" type="presParOf" srcId="{A07ED293-4F5E-4E0E-9B95-5B6CB485BD12}" destId="{A8B54294-18D0-4637-9B64-6C08FA6D9EBB}" srcOrd="6" destOrd="0" presId="urn:microsoft.com/office/officeart/2008/layout/LinedList"/>
    <dgm:cxn modelId="{C05BEC5F-91BD-4ECE-9037-5F27BB542FCA}" type="presParOf" srcId="{A07ED293-4F5E-4E0E-9B95-5B6CB485BD12}" destId="{DC42DC4B-03C7-4950-A9E6-C5F8DCB96476}" srcOrd="7" destOrd="0" presId="urn:microsoft.com/office/officeart/2008/layout/LinedList"/>
    <dgm:cxn modelId="{5D6B2A26-1017-4D18-97F8-85D8970AF080}" type="presParOf" srcId="{DC42DC4B-03C7-4950-A9E6-C5F8DCB96476}" destId="{FD6E6CA3-D4AD-49AB-8560-FF1C4EA5EBCA}" srcOrd="0" destOrd="0" presId="urn:microsoft.com/office/officeart/2008/layout/LinedList"/>
    <dgm:cxn modelId="{30C1BEBA-CD87-40B2-A2E5-63BC48D272E7}" type="presParOf" srcId="{DC42DC4B-03C7-4950-A9E6-C5F8DCB96476}" destId="{9BE94E69-44D5-4959-B8AA-B65BC1D24C6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DA956C-AF75-4C09-8AB7-E0FBDA222CEF}">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A919A4-6A7A-4D16-BD1D-E85749072C8D}">
      <dsp:nvSpPr>
        <dsp:cNvPr id="0" name=""/>
        <dsp:cNvSpPr/>
      </dsp:nvSpPr>
      <dsp:spPr>
        <a:xfrm>
          <a:off x="0" y="2703"/>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Vocabulary of emotion terms</a:t>
          </a:r>
          <a:endParaRPr lang="en-US" sz="2500" kern="1200"/>
        </a:p>
      </dsp:txBody>
      <dsp:txXfrm>
        <a:off x="0" y="2703"/>
        <a:ext cx="6900512" cy="921789"/>
      </dsp:txXfrm>
    </dsp:sp>
    <dsp:sp modelId="{9F67375E-7713-47D3-858B-90EC7F0DD371}">
      <dsp:nvSpPr>
        <dsp:cNvPr id="0" name=""/>
        <dsp:cNvSpPr/>
      </dsp:nvSpPr>
      <dsp:spPr>
        <a:xfrm>
          <a:off x="0" y="924492"/>
          <a:ext cx="6900512"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1931F2-D85A-4148-BDFD-624927CE15CB}">
      <dsp:nvSpPr>
        <dsp:cNvPr id="0" name=""/>
        <dsp:cNvSpPr/>
      </dsp:nvSpPr>
      <dsp:spPr>
        <a:xfrm>
          <a:off x="0" y="924492"/>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How to recognise their own emotions</a:t>
          </a:r>
          <a:endParaRPr lang="en-US" sz="2500" kern="1200"/>
        </a:p>
      </dsp:txBody>
      <dsp:txXfrm>
        <a:off x="0" y="924492"/>
        <a:ext cx="6900512" cy="921789"/>
      </dsp:txXfrm>
    </dsp:sp>
    <dsp:sp modelId="{59E23123-0373-4B0B-8D76-BE86CD2427FB}">
      <dsp:nvSpPr>
        <dsp:cNvPr id="0" name=""/>
        <dsp:cNvSpPr/>
      </dsp:nvSpPr>
      <dsp:spPr>
        <a:xfrm>
          <a:off x="0" y="1846281"/>
          <a:ext cx="6900512"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2700B4-CA51-406B-9A2C-004E830194F0}">
      <dsp:nvSpPr>
        <dsp:cNvPr id="0" name=""/>
        <dsp:cNvSpPr/>
      </dsp:nvSpPr>
      <dsp:spPr>
        <a:xfrm>
          <a:off x="0" y="1846281"/>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How to detect the emotions of others (read others’ facial expressions).</a:t>
          </a:r>
          <a:endParaRPr lang="en-US" sz="2500" kern="1200"/>
        </a:p>
      </dsp:txBody>
      <dsp:txXfrm>
        <a:off x="0" y="1846281"/>
        <a:ext cx="6900512" cy="921789"/>
      </dsp:txXfrm>
    </dsp:sp>
    <dsp:sp modelId="{11306382-571E-4608-AE26-3A528573F500}">
      <dsp:nvSpPr>
        <dsp:cNvPr id="0" name=""/>
        <dsp:cNvSpPr/>
      </dsp:nvSpPr>
      <dsp:spPr>
        <a:xfrm>
          <a:off x="0" y="2768070"/>
          <a:ext cx="6900512"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59AE0E-D263-4B10-9784-FB3282AD343A}">
      <dsp:nvSpPr>
        <dsp:cNvPr id="0" name=""/>
        <dsp:cNvSpPr/>
      </dsp:nvSpPr>
      <dsp:spPr>
        <a:xfrm>
          <a:off x="0" y="2768070"/>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what may trigger certain emotions </a:t>
          </a:r>
          <a:endParaRPr lang="en-US" sz="2500" kern="1200"/>
        </a:p>
      </dsp:txBody>
      <dsp:txXfrm>
        <a:off x="0" y="2768070"/>
        <a:ext cx="6900512" cy="921789"/>
      </dsp:txXfrm>
    </dsp:sp>
    <dsp:sp modelId="{6D6B34EF-27D1-4B57-8EB7-7492E4F5EF2F}">
      <dsp:nvSpPr>
        <dsp:cNvPr id="0" name=""/>
        <dsp:cNvSpPr/>
      </dsp:nvSpPr>
      <dsp:spPr>
        <a:xfrm>
          <a:off x="0" y="3689859"/>
          <a:ext cx="6900512"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67D836-6045-426A-88CE-26707AD56A65}">
      <dsp:nvSpPr>
        <dsp:cNvPr id="0" name=""/>
        <dsp:cNvSpPr/>
      </dsp:nvSpPr>
      <dsp:spPr>
        <a:xfrm>
          <a:off x="0" y="3689859"/>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How others may interpret their behaviour</a:t>
          </a:r>
          <a:endParaRPr lang="en-US" sz="2500" kern="1200"/>
        </a:p>
      </dsp:txBody>
      <dsp:txXfrm>
        <a:off x="0" y="3689859"/>
        <a:ext cx="6900512" cy="921789"/>
      </dsp:txXfrm>
    </dsp:sp>
    <dsp:sp modelId="{588C129C-2A2B-4B4F-B509-B52ADB0D4D19}">
      <dsp:nvSpPr>
        <dsp:cNvPr id="0" name=""/>
        <dsp:cNvSpPr/>
      </dsp:nvSpPr>
      <dsp:spPr>
        <a:xfrm>
          <a:off x="0" y="4611648"/>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A066E4-8886-481C-A3EA-E2EF4A2B0059}">
      <dsp:nvSpPr>
        <dsp:cNvPr id="0" name=""/>
        <dsp:cNvSpPr/>
      </dsp:nvSpPr>
      <dsp:spPr>
        <a:xfrm>
          <a:off x="0" y="4611648"/>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Problem solving skills</a:t>
          </a:r>
          <a:endParaRPr lang="en-US" sz="2500" kern="1200"/>
        </a:p>
      </dsp:txBody>
      <dsp:txXfrm>
        <a:off x="0" y="4611648"/>
        <a:ext cx="6900512" cy="9217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22BC7-111E-45F9-AB99-70BFCFC27B17}">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83D1F0-AE3B-4529-AFD0-A89134D6F646}">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There is no ‘bad’ Zone</a:t>
          </a:r>
          <a:endParaRPr lang="en-US" sz="2400" kern="1200"/>
        </a:p>
      </dsp:txBody>
      <dsp:txXfrm>
        <a:off x="0" y="0"/>
        <a:ext cx="6900512" cy="1384035"/>
      </dsp:txXfrm>
    </dsp:sp>
    <dsp:sp modelId="{34FB4801-EC71-46B8-A5AF-844EE32B25CA}">
      <dsp:nvSpPr>
        <dsp:cNvPr id="0" name=""/>
        <dsp:cNvSpPr/>
      </dsp:nvSpPr>
      <dsp:spPr>
        <a:xfrm>
          <a:off x="0" y="138403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961543-DFF0-4384-8EF5-3290E1DA55E1}">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Everyone experiences all of the different zones at different times and in different circumstances</a:t>
          </a:r>
          <a:endParaRPr lang="en-US" sz="2400" kern="1200"/>
        </a:p>
      </dsp:txBody>
      <dsp:txXfrm>
        <a:off x="0" y="1384035"/>
        <a:ext cx="6900512" cy="1384035"/>
      </dsp:txXfrm>
    </dsp:sp>
    <dsp:sp modelId="{82C37ECC-4973-48A0-9F4C-9EB492619C6D}">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BFBB63-0C48-461B-913E-27F9B71CFD87}">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We can’t change the way children feel BUT we can help them manage their feeling/ states and behaviours. “It’s ok to be angry, but its not ok to hit”. </a:t>
          </a:r>
          <a:endParaRPr lang="en-US" sz="2400" kern="1200"/>
        </a:p>
      </dsp:txBody>
      <dsp:txXfrm>
        <a:off x="0" y="2768070"/>
        <a:ext cx="6900512" cy="1384035"/>
      </dsp:txXfrm>
    </dsp:sp>
    <dsp:sp modelId="{A8B54294-18D0-4637-9B64-6C08FA6D9EBB}">
      <dsp:nvSpPr>
        <dsp:cNvPr id="0" name=""/>
        <dsp:cNvSpPr/>
      </dsp:nvSpPr>
      <dsp:spPr>
        <a:xfrm>
          <a:off x="0" y="415210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6E6CA3-D4AD-49AB-8560-FF1C4EA5EBCA}">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You can be in more than one zone at a time e.g., sad and angry (blue and red),</a:t>
          </a:r>
          <a:endParaRPr lang="en-US" sz="2400" kern="1200"/>
        </a:p>
      </dsp:txBody>
      <dsp:txXfrm>
        <a:off x="0" y="4152105"/>
        <a:ext cx="6900512" cy="138403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4D71FC-9291-40A7-8E46-EDC16A39EEF2}" type="datetimeFigureOut">
              <a:rPr lang="en-GB" smtClean="0"/>
              <a:t>07/07/2025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BEBF75-7B64-435C-8392-CD7140A7829C}" type="slidenum">
              <a:rPr lang="en-GB" smtClean="0"/>
              <a:t>‹#›</a:t>
            </a:fld>
            <a:endParaRPr lang="en-GB"/>
          </a:p>
        </p:txBody>
      </p:sp>
    </p:spTree>
    <p:extLst>
      <p:ext uri="{BB962C8B-B14F-4D97-AF65-F5344CB8AC3E}">
        <p14:creationId xmlns:p14="http://schemas.microsoft.com/office/powerpoint/2010/main" val="2652999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We’re thinking about the range of emotions that we feel as human beings and when each emotion is appropriate and how we can manage those emotions across situations. </a:t>
            </a:r>
          </a:p>
        </p:txBody>
      </p:sp>
      <p:sp>
        <p:nvSpPr>
          <p:cNvPr id="4" name="Slide Number Placeholder 3"/>
          <p:cNvSpPr>
            <a:spLocks noGrp="1"/>
          </p:cNvSpPr>
          <p:nvPr>
            <p:ph type="sldNum" sz="quarter" idx="5"/>
          </p:nvPr>
        </p:nvSpPr>
        <p:spPr/>
        <p:txBody>
          <a:bodyPr/>
          <a:lstStyle/>
          <a:p>
            <a:fld id="{24BEBF75-7B64-435C-8392-CD7140A7829C}" type="slidenum">
              <a:rPr lang="en-GB" smtClean="0"/>
              <a:t>3</a:t>
            </a:fld>
            <a:endParaRPr lang="en-GB"/>
          </a:p>
        </p:txBody>
      </p:sp>
    </p:spTree>
    <p:extLst>
      <p:ext uri="{BB962C8B-B14F-4D97-AF65-F5344CB8AC3E}">
        <p14:creationId xmlns:p14="http://schemas.microsoft.com/office/powerpoint/2010/main" val="1677393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BEBF75-7B64-435C-8392-CD7140A7829C}" type="slidenum">
              <a:rPr lang="en-GB" smtClean="0"/>
              <a:t>5</a:t>
            </a:fld>
            <a:endParaRPr lang="en-GB"/>
          </a:p>
        </p:txBody>
      </p:sp>
    </p:spTree>
    <p:extLst>
      <p:ext uri="{BB962C8B-B14F-4D97-AF65-F5344CB8AC3E}">
        <p14:creationId xmlns:p14="http://schemas.microsoft.com/office/powerpoint/2010/main" val="1293729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BEBF75-7B64-435C-8392-CD7140A7829C}" type="slidenum">
              <a:rPr lang="en-GB" smtClean="0"/>
              <a:t>6</a:t>
            </a:fld>
            <a:endParaRPr lang="en-GB"/>
          </a:p>
        </p:txBody>
      </p:sp>
    </p:spTree>
    <p:extLst>
      <p:ext uri="{BB962C8B-B14F-4D97-AF65-F5344CB8AC3E}">
        <p14:creationId xmlns:p14="http://schemas.microsoft.com/office/powerpoint/2010/main" val="2216708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just something to consider when working with your child on their tools. This is inner coach vs. inner critic and here you’re supporting your child with their thinking which can be a tool that they use. Inner coaches help us use positive self-talk to give us the courage and strength to get through stressful situations. They can be supported to think about difficult times that they might need their inner coach for, and what that inner coach might say to them. </a:t>
            </a:r>
          </a:p>
          <a:p>
            <a:endParaRPr lang="en-GB" dirty="0"/>
          </a:p>
          <a:p>
            <a:r>
              <a:rPr lang="en-GB" dirty="0"/>
              <a:t>Inner critics use negative self-talk that get us nowhere. It puts defeating thoughts in your head. Children can think about difficult times that their inner critic gets to them and where the inner critic makes a situation worse and what it might say to do so.</a:t>
            </a:r>
          </a:p>
          <a:p>
            <a:endParaRPr lang="en-GB" dirty="0"/>
          </a:p>
          <a:p>
            <a:r>
              <a:rPr lang="en-GB" dirty="0"/>
              <a:t>Children to be reminded that they are in control of who they listen to – inner coach or inner critic. Can use inner coach to defeat inner critic by telling it: </a:t>
            </a:r>
          </a:p>
        </p:txBody>
      </p:sp>
      <p:sp>
        <p:nvSpPr>
          <p:cNvPr id="4" name="Slide Number Placeholder 3"/>
          <p:cNvSpPr>
            <a:spLocks noGrp="1"/>
          </p:cNvSpPr>
          <p:nvPr>
            <p:ph type="sldNum" sz="quarter" idx="5"/>
          </p:nvPr>
        </p:nvSpPr>
        <p:spPr/>
        <p:txBody>
          <a:bodyPr/>
          <a:lstStyle/>
          <a:p>
            <a:fld id="{24BEBF75-7B64-435C-8392-CD7140A7829C}" type="slidenum">
              <a:rPr lang="en-GB" smtClean="0"/>
              <a:t>12</a:t>
            </a:fld>
            <a:endParaRPr lang="en-GB"/>
          </a:p>
        </p:txBody>
      </p:sp>
    </p:spTree>
    <p:extLst>
      <p:ext uri="{BB962C8B-B14F-4D97-AF65-F5344CB8AC3E}">
        <p14:creationId xmlns:p14="http://schemas.microsoft.com/office/powerpoint/2010/main" val="122095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BEBF75-7B64-435C-8392-CD7140A7829C}" type="slidenum">
              <a:rPr lang="en-GB" smtClean="0"/>
              <a:t>13</a:t>
            </a:fld>
            <a:endParaRPr lang="en-GB"/>
          </a:p>
        </p:txBody>
      </p:sp>
    </p:spTree>
    <p:extLst>
      <p:ext uri="{BB962C8B-B14F-4D97-AF65-F5344CB8AC3E}">
        <p14:creationId xmlns:p14="http://schemas.microsoft.com/office/powerpoint/2010/main" val="3014348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59BD14F-7D1C-4ABA-A198-1C2857AE5060}" type="datetimeFigureOut">
              <a:rPr lang="en-GB" smtClean="0"/>
              <a:t>07/07/2025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F6925E-1C57-46DE-B773-0300DA2A5B25}" type="slidenum">
              <a:rPr lang="en-GB" smtClean="0"/>
              <a:t>‹#›</a:t>
            </a:fld>
            <a:endParaRPr lang="en-GB"/>
          </a:p>
        </p:txBody>
      </p:sp>
    </p:spTree>
    <p:extLst>
      <p:ext uri="{BB962C8B-B14F-4D97-AF65-F5344CB8AC3E}">
        <p14:creationId xmlns:p14="http://schemas.microsoft.com/office/powerpoint/2010/main" val="289439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59BD14F-7D1C-4ABA-A198-1C2857AE5060}" type="datetimeFigureOut">
              <a:rPr lang="en-GB" smtClean="0"/>
              <a:t>07/07/2025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F6925E-1C57-46DE-B773-0300DA2A5B25}" type="slidenum">
              <a:rPr lang="en-GB" smtClean="0"/>
              <a:t>‹#›</a:t>
            </a:fld>
            <a:endParaRPr lang="en-GB"/>
          </a:p>
        </p:txBody>
      </p:sp>
    </p:spTree>
    <p:extLst>
      <p:ext uri="{BB962C8B-B14F-4D97-AF65-F5344CB8AC3E}">
        <p14:creationId xmlns:p14="http://schemas.microsoft.com/office/powerpoint/2010/main" val="91269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59BD14F-7D1C-4ABA-A198-1C2857AE5060}" type="datetimeFigureOut">
              <a:rPr lang="en-GB" smtClean="0"/>
              <a:t>07/07/2025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F6925E-1C57-46DE-B773-0300DA2A5B25}" type="slidenum">
              <a:rPr lang="en-GB" smtClean="0"/>
              <a:t>‹#›</a:t>
            </a:fld>
            <a:endParaRPr lang="en-GB"/>
          </a:p>
        </p:txBody>
      </p:sp>
    </p:spTree>
    <p:extLst>
      <p:ext uri="{BB962C8B-B14F-4D97-AF65-F5344CB8AC3E}">
        <p14:creationId xmlns:p14="http://schemas.microsoft.com/office/powerpoint/2010/main" val="1105264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59BD14F-7D1C-4ABA-A198-1C2857AE5060}" type="datetimeFigureOut">
              <a:rPr lang="en-GB" smtClean="0"/>
              <a:t>07/07/2025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F6925E-1C57-46DE-B773-0300DA2A5B25}" type="slidenum">
              <a:rPr lang="en-GB" smtClean="0"/>
              <a:t>‹#›</a:t>
            </a:fld>
            <a:endParaRPr lang="en-GB"/>
          </a:p>
        </p:txBody>
      </p:sp>
    </p:spTree>
    <p:extLst>
      <p:ext uri="{BB962C8B-B14F-4D97-AF65-F5344CB8AC3E}">
        <p14:creationId xmlns:p14="http://schemas.microsoft.com/office/powerpoint/2010/main" val="3650243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9BD14F-7D1C-4ABA-A198-1C2857AE5060}" type="datetimeFigureOut">
              <a:rPr lang="en-GB" smtClean="0"/>
              <a:t>07/07/2025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F6925E-1C57-46DE-B773-0300DA2A5B25}" type="slidenum">
              <a:rPr lang="en-GB" smtClean="0"/>
              <a:t>‹#›</a:t>
            </a:fld>
            <a:endParaRPr lang="en-GB"/>
          </a:p>
        </p:txBody>
      </p:sp>
    </p:spTree>
    <p:extLst>
      <p:ext uri="{BB962C8B-B14F-4D97-AF65-F5344CB8AC3E}">
        <p14:creationId xmlns:p14="http://schemas.microsoft.com/office/powerpoint/2010/main" val="1915846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59BD14F-7D1C-4ABA-A198-1C2857AE5060}" type="datetimeFigureOut">
              <a:rPr lang="en-GB" smtClean="0"/>
              <a:t>07/07/2025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F6925E-1C57-46DE-B773-0300DA2A5B25}" type="slidenum">
              <a:rPr lang="en-GB" smtClean="0"/>
              <a:t>‹#›</a:t>
            </a:fld>
            <a:endParaRPr lang="en-GB"/>
          </a:p>
        </p:txBody>
      </p:sp>
    </p:spTree>
    <p:extLst>
      <p:ext uri="{BB962C8B-B14F-4D97-AF65-F5344CB8AC3E}">
        <p14:creationId xmlns:p14="http://schemas.microsoft.com/office/powerpoint/2010/main" val="1176998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59BD14F-7D1C-4ABA-A198-1C2857AE5060}" type="datetimeFigureOut">
              <a:rPr lang="en-GB" smtClean="0"/>
              <a:t>07/07/2025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1F6925E-1C57-46DE-B773-0300DA2A5B25}" type="slidenum">
              <a:rPr lang="en-GB" smtClean="0"/>
              <a:t>‹#›</a:t>
            </a:fld>
            <a:endParaRPr lang="en-GB"/>
          </a:p>
        </p:txBody>
      </p:sp>
    </p:spTree>
    <p:extLst>
      <p:ext uri="{BB962C8B-B14F-4D97-AF65-F5344CB8AC3E}">
        <p14:creationId xmlns:p14="http://schemas.microsoft.com/office/powerpoint/2010/main" val="291600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9BD14F-7D1C-4ABA-A198-1C2857AE5060}" type="datetimeFigureOut">
              <a:rPr lang="en-GB" smtClean="0"/>
              <a:t>07/07/2025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1F6925E-1C57-46DE-B773-0300DA2A5B25}" type="slidenum">
              <a:rPr lang="en-GB" smtClean="0"/>
              <a:t>‹#›</a:t>
            </a:fld>
            <a:endParaRPr lang="en-GB"/>
          </a:p>
        </p:txBody>
      </p:sp>
    </p:spTree>
    <p:extLst>
      <p:ext uri="{BB962C8B-B14F-4D97-AF65-F5344CB8AC3E}">
        <p14:creationId xmlns:p14="http://schemas.microsoft.com/office/powerpoint/2010/main" val="731033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9BD14F-7D1C-4ABA-A198-1C2857AE5060}" type="datetimeFigureOut">
              <a:rPr lang="en-GB" smtClean="0"/>
              <a:t>07/07/2025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1F6925E-1C57-46DE-B773-0300DA2A5B25}" type="slidenum">
              <a:rPr lang="en-GB" smtClean="0"/>
              <a:t>‹#›</a:t>
            </a:fld>
            <a:endParaRPr lang="en-GB"/>
          </a:p>
        </p:txBody>
      </p:sp>
    </p:spTree>
    <p:extLst>
      <p:ext uri="{BB962C8B-B14F-4D97-AF65-F5344CB8AC3E}">
        <p14:creationId xmlns:p14="http://schemas.microsoft.com/office/powerpoint/2010/main" val="3757689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9BD14F-7D1C-4ABA-A198-1C2857AE5060}" type="datetimeFigureOut">
              <a:rPr lang="en-GB" smtClean="0"/>
              <a:t>07/07/2025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F6925E-1C57-46DE-B773-0300DA2A5B25}" type="slidenum">
              <a:rPr lang="en-GB" smtClean="0"/>
              <a:t>‹#›</a:t>
            </a:fld>
            <a:endParaRPr lang="en-GB"/>
          </a:p>
        </p:txBody>
      </p:sp>
    </p:spTree>
    <p:extLst>
      <p:ext uri="{BB962C8B-B14F-4D97-AF65-F5344CB8AC3E}">
        <p14:creationId xmlns:p14="http://schemas.microsoft.com/office/powerpoint/2010/main" val="3093849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9BD14F-7D1C-4ABA-A198-1C2857AE5060}" type="datetimeFigureOut">
              <a:rPr lang="en-GB" smtClean="0"/>
              <a:t>07/07/2025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F6925E-1C57-46DE-B773-0300DA2A5B25}" type="slidenum">
              <a:rPr lang="en-GB" smtClean="0"/>
              <a:t>‹#›</a:t>
            </a:fld>
            <a:endParaRPr lang="en-GB"/>
          </a:p>
        </p:txBody>
      </p:sp>
    </p:spTree>
    <p:extLst>
      <p:ext uri="{BB962C8B-B14F-4D97-AF65-F5344CB8AC3E}">
        <p14:creationId xmlns:p14="http://schemas.microsoft.com/office/powerpoint/2010/main" val="1079282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9BD14F-7D1C-4ABA-A198-1C2857AE5060}" type="datetimeFigureOut">
              <a:rPr lang="en-GB" smtClean="0"/>
              <a:t>07/07/2025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F6925E-1C57-46DE-B773-0300DA2A5B25}" type="slidenum">
              <a:rPr lang="en-GB" smtClean="0"/>
              <a:t>‹#›</a:t>
            </a:fld>
            <a:endParaRPr lang="en-GB"/>
          </a:p>
        </p:txBody>
      </p:sp>
    </p:spTree>
    <p:extLst>
      <p:ext uri="{BB962C8B-B14F-4D97-AF65-F5344CB8AC3E}">
        <p14:creationId xmlns:p14="http://schemas.microsoft.com/office/powerpoint/2010/main" val="3271092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colorful text on a white background&#10;&#10;AI-generated content may be incorrect.">
            <a:extLst>
              <a:ext uri="{FF2B5EF4-FFF2-40B4-BE49-F238E27FC236}">
                <a16:creationId xmlns:a16="http://schemas.microsoft.com/office/drawing/2014/main" id="{4F467562-D20D-DF84-A3FA-B7258E220462}"/>
              </a:ext>
            </a:extLst>
          </p:cNvPr>
          <p:cNvPicPr>
            <a:picLocks noChangeAspect="1"/>
          </p:cNvPicPr>
          <p:nvPr/>
        </p:nvPicPr>
        <p:blipFill>
          <a:blip r:embed="rId2"/>
          <a:stretch>
            <a:fillRect/>
          </a:stretch>
        </p:blipFill>
        <p:spPr>
          <a:xfrm>
            <a:off x="621675" y="1269143"/>
            <a:ext cx="6589537" cy="4316145"/>
          </a:xfrm>
          <a:prstGeom prst="rect">
            <a:avLst/>
          </a:prstGeom>
        </p:spPr>
      </p:pic>
      <p:sp>
        <p:nvSpPr>
          <p:cNvPr id="27" name="Right Triangle 26">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27AD62F-429D-E6B0-3AC0-FA6F7F884E87}"/>
              </a:ext>
            </a:extLst>
          </p:cNvPr>
          <p:cNvSpPr>
            <a:spLocks noGrp="1"/>
          </p:cNvSpPr>
          <p:nvPr>
            <p:ph type="title"/>
          </p:nvPr>
        </p:nvSpPr>
        <p:spPr>
          <a:xfrm>
            <a:off x="8052497" y="1056640"/>
            <a:ext cx="3197660" cy="3125746"/>
          </a:xfrm>
        </p:spPr>
        <p:txBody>
          <a:bodyPr vert="horz" lIns="91440" tIns="45720" rIns="91440" bIns="45720" rtlCol="0" anchor="b">
            <a:normAutofit fontScale="90000"/>
          </a:bodyPr>
          <a:lstStyle/>
          <a:p>
            <a:pPr>
              <a:spcAft>
                <a:spcPts val="600"/>
              </a:spcAft>
            </a:pPr>
            <a:br>
              <a:rPr lang="en-US" sz="1800" b="1" kern="1200">
                <a:solidFill>
                  <a:schemeClr val="tx1"/>
                </a:solidFill>
                <a:latin typeface="+mj-lt"/>
                <a:ea typeface="+mj-ea"/>
                <a:cs typeface="+mj-cs"/>
              </a:rPr>
            </a:br>
            <a:br>
              <a:rPr lang="en-US" sz="1800" b="1" kern="1200">
                <a:solidFill>
                  <a:schemeClr val="tx1"/>
                </a:solidFill>
                <a:latin typeface="+mj-lt"/>
                <a:ea typeface="+mj-ea"/>
                <a:cs typeface="+mj-cs"/>
              </a:rPr>
            </a:br>
            <a:r>
              <a:rPr lang="en-US" sz="1800" b="1" kern="1200">
                <a:solidFill>
                  <a:schemeClr val="tx1"/>
                </a:solidFill>
                <a:latin typeface="+mj-lt"/>
                <a:ea typeface="+mj-ea"/>
                <a:cs typeface="+mj-cs"/>
              </a:rPr>
              <a:t>A Presentation for Parents and Carers</a:t>
            </a:r>
            <a:br>
              <a:rPr lang="en-US" sz="1800" b="1" kern="1200">
                <a:solidFill>
                  <a:schemeClr val="tx1"/>
                </a:solidFill>
                <a:latin typeface="+mj-lt"/>
                <a:ea typeface="+mj-ea"/>
                <a:cs typeface="+mj-cs"/>
              </a:rPr>
            </a:br>
            <a:br>
              <a:rPr lang="en-US" sz="1800" b="1" kern="1200">
                <a:solidFill>
                  <a:schemeClr val="tx1"/>
                </a:solidFill>
                <a:latin typeface="+mj-lt"/>
                <a:ea typeface="+mj-ea"/>
                <a:cs typeface="+mj-cs"/>
              </a:rPr>
            </a:br>
            <a:br>
              <a:rPr lang="en-US" sz="1800" b="1" kern="1200">
                <a:solidFill>
                  <a:schemeClr val="tx1"/>
                </a:solidFill>
                <a:latin typeface="+mj-lt"/>
                <a:ea typeface="+mj-ea"/>
                <a:cs typeface="+mj-cs"/>
              </a:rPr>
            </a:br>
            <a:br>
              <a:rPr lang="en-US" sz="1800" b="1" kern="1200">
                <a:solidFill>
                  <a:schemeClr val="tx1"/>
                </a:solidFill>
                <a:latin typeface="+mj-lt"/>
                <a:ea typeface="+mj-ea"/>
                <a:cs typeface="+mj-cs"/>
              </a:rPr>
            </a:br>
            <a:br>
              <a:rPr lang="en-US" sz="1800" b="1" kern="1200">
                <a:solidFill>
                  <a:schemeClr val="tx1"/>
                </a:solidFill>
                <a:latin typeface="+mj-lt"/>
                <a:ea typeface="+mj-ea"/>
                <a:cs typeface="+mj-cs"/>
              </a:rPr>
            </a:br>
            <a:br>
              <a:rPr lang="en-US" sz="1800" b="1" kern="1200">
                <a:solidFill>
                  <a:schemeClr val="tx1"/>
                </a:solidFill>
                <a:latin typeface="+mj-lt"/>
                <a:ea typeface="+mj-ea"/>
                <a:cs typeface="+mj-cs"/>
              </a:rPr>
            </a:br>
            <a:br>
              <a:rPr lang="en-US" sz="1800" b="1" kern="1200">
                <a:solidFill>
                  <a:schemeClr val="tx1"/>
                </a:solidFill>
                <a:latin typeface="+mj-lt"/>
                <a:ea typeface="+mj-ea"/>
                <a:cs typeface="+mj-cs"/>
              </a:rPr>
            </a:br>
            <a:r>
              <a:rPr lang="en-US" sz="1800" b="1" kern="1200">
                <a:solidFill>
                  <a:schemeClr val="tx1"/>
                </a:solidFill>
                <a:latin typeface="+mj-lt"/>
                <a:ea typeface="+mj-ea"/>
                <a:cs typeface="+mj-cs"/>
              </a:rPr>
              <a:t>Saima Rahman </a:t>
            </a:r>
            <a:br>
              <a:rPr lang="en-US" sz="1800" b="1" kern="1200">
                <a:solidFill>
                  <a:schemeClr val="tx1"/>
                </a:solidFill>
                <a:latin typeface="+mj-lt"/>
                <a:ea typeface="+mj-ea"/>
                <a:cs typeface="+mj-cs"/>
              </a:rPr>
            </a:br>
            <a:r>
              <a:rPr lang="en-US" sz="1800" b="1" kern="1200">
                <a:solidFill>
                  <a:schemeClr val="tx1"/>
                </a:solidFill>
                <a:latin typeface="+mj-lt"/>
                <a:ea typeface="+mj-ea"/>
                <a:cs typeface="+mj-cs"/>
              </a:rPr>
              <a:t>Assistant Educational Psychologist </a:t>
            </a:r>
            <a:br>
              <a:rPr lang="en-US" sz="1800" b="1" kern="1200">
                <a:solidFill>
                  <a:schemeClr val="tx1"/>
                </a:solidFill>
                <a:latin typeface="+mj-lt"/>
                <a:ea typeface="+mj-ea"/>
                <a:cs typeface="+mj-cs"/>
              </a:rPr>
            </a:br>
            <a:r>
              <a:rPr lang="en-US" sz="1800" b="1" kern="1200">
                <a:solidFill>
                  <a:schemeClr val="tx1"/>
                </a:solidFill>
                <a:latin typeface="+mj-lt"/>
                <a:ea typeface="+mj-ea"/>
                <a:cs typeface="+mj-cs"/>
              </a:rPr>
              <a:t>Saima.Rahman@salford.gov.uk</a:t>
            </a:r>
            <a:br>
              <a:rPr lang="en-US" sz="1800" b="1" kern="1200">
                <a:solidFill>
                  <a:schemeClr val="tx1"/>
                </a:solidFill>
                <a:latin typeface="+mj-lt"/>
                <a:ea typeface="+mj-ea"/>
                <a:cs typeface="+mj-cs"/>
              </a:rPr>
            </a:br>
            <a:endParaRPr lang="en-US" sz="1800" kern="1200">
              <a:solidFill>
                <a:schemeClr val="tx1"/>
              </a:solidFill>
              <a:latin typeface="+mj-lt"/>
              <a:ea typeface="+mj-ea"/>
              <a:cs typeface="+mj-cs"/>
            </a:endParaRPr>
          </a:p>
        </p:txBody>
      </p:sp>
    </p:spTree>
    <p:extLst>
      <p:ext uri="{BB962C8B-B14F-4D97-AF65-F5344CB8AC3E}">
        <p14:creationId xmlns:p14="http://schemas.microsoft.com/office/powerpoint/2010/main" val="1184372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831" y="0"/>
            <a:ext cx="9225768" cy="6732000"/>
          </a:xfrm>
          <a:prstGeom prst="rect">
            <a:avLst/>
          </a:prstGeom>
        </p:spPr>
      </p:pic>
    </p:spTree>
    <p:extLst>
      <p:ext uri="{BB962C8B-B14F-4D97-AF65-F5344CB8AC3E}">
        <p14:creationId xmlns:p14="http://schemas.microsoft.com/office/powerpoint/2010/main" val="736807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073" y="0"/>
            <a:ext cx="9056969" cy="6732000"/>
          </a:xfrm>
          <a:prstGeom prst="rect">
            <a:avLst/>
          </a:prstGeom>
        </p:spPr>
      </p:pic>
    </p:spTree>
    <p:extLst>
      <p:ext uri="{BB962C8B-B14F-4D97-AF65-F5344CB8AC3E}">
        <p14:creationId xmlns:p14="http://schemas.microsoft.com/office/powerpoint/2010/main" val="3780277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533" y="126000"/>
            <a:ext cx="9134627" cy="6732000"/>
          </a:xfrm>
          <a:prstGeom prst="rect">
            <a:avLst/>
          </a:prstGeom>
        </p:spPr>
      </p:pic>
    </p:spTree>
    <p:extLst>
      <p:ext uri="{BB962C8B-B14F-4D97-AF65-F5344CB8AC3E}">
        <p14:creationId xmlns:p14="http://schemas.microsoft.com/office/powerpoint/2010/main" val="183333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8811" y="251418"/>
            <a:ext cx="9029611" cy="6732000"/>
          </a:xfrm>
          <a:prstGeom prst="rect">
            <a:avLst/>
          </a:prstGeom>
        </p:spPr>
      </p:pic>
    </p:spTree>
    <p:extLst>
      <p:ext uri="{BB962C8B-B14F-4D97-AF65-F5344CB8AC3E}">
        <p14:creationId xmlns:p14="http://schemas.microsoft.com/office/powerpoint/2010/main" val="123588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3970" y="0"/>
            <a:ext cx="9123475" cy="6732000"/>
          </a:xfrm>
          <a:prstGeom prst="rect">
            <a:avLst/>
          </a:prstGeom>
        </p:spPr>
      </p:pic>
    </p:spTree>
    <p:extLst>
      <p:ext uri="{BB962C8B-B14F-4D97-AF65-F5344CB8AC3E}">
        <p14:creationId xmlns:p14="http://schemas.microsoft.com/office/powerpoint/2010/main" val="3854826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034" y="126000"/>
            <a:ext cx="9809836" cy="6732000"/>
          </a:xfrm>
          <a:prstGeom prst="rect">
            <a:avLst/>
          </a:prstGeom>
        </p:spPr>
      </p:pic>
    </p:spTree>
    <p:extLst>
      <p:ext uri="{BB962C8B-B14F-4D97-AF65-F5344CB8AC3E}">
        <p14:creationId xmlns:p14="http://schemas.microsoft.com/office/powerpoint/2010/main" val="419045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3963" y="126000"/>
            <a:ext cx="8770964" cy="6732000"/>
          </a:xfrm>
          <a:prstGeom prst="rect">
            <a:avLst/>
          </a:prstGeom>
        </p:spPr>
      </p:pic>
    </p:spTree>
    <p:extLst>
      <p:ext uri="{BB962C8B-B14F-4D97-AF65-F5344CB8AC3E}">
        <p14:creationId xmlns:p14="http://schemas.microsoft.com/office/powerpoint/2010/main" val="2677970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24C691-50A4-ABCC-2215-718D613C09FC}"/>
              </a:ext>
            </a:extLst>
          </p:cNvPr>
          <p:cNvSpPr>
            <a:spLocks noGrp="1"/>
          </p:cNvSpPr>
          <p:nvPr>
            <p:ph type="title"/>
          </p:nvPr>
        </p:nvSpPr>
        <p:spPr>
          <a:xfrm>
            <a:off x="456067" y="1074420"/>
            <a:ext cx="4542643" cy="1028700"/>
          </a:xfrm>
        </p:spPr>
        <p:txBody>
          <a:bodyPr anchor="b">
            <a:noAutofit/>
          </a:bodyPr>
          <a:lstStyle/>
          <a:p>
            <a:pPr algn="ctr"/>
            <a:r>
              <a:rPr lang="en-GB" sz="4000" b="1" dirty="0"/>
              <a:t>Thank you! Any questions?</a:t>
            </a:r>
          </a:p>
        </p:txBody>
      </p:sp>
      <p:sp>
        <p:nvSpPr>
          <p:cNvPr id="1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4B084BE-0090-B970-A193-4F252D32FA78}"/>
              </a:ext>
            </a:extLst>
          </p:cNvPr>
          <p:cNvSpPr>
            <a:spLocks noGrp="1"/>
          </p:cNvSpPr>
          <p:nvPr>
            <p:ph idx="1"/>
          </p:nvPr>
        </p:nvSpPr>
        <p:spPr>
          <a:xfrm>
            <a:off x="633984" y="3579876"/>
            <a:ext cx="4818888" cy="1028700"/>
          </a:xfrm>
        </p:spPr>
        <p:txBody>
          <a:bodyPr anchor="t">
            <a:normAutofit/>
          </a:bodyPr>
          <a:lstStyle/>
          <a:p>
            <a:pPr marL="0" indent="0" algn="ctr">
              <a:buNone/>
            </a:pPr>
            <a:r>
              <a:rPr lang="en-GB" sz="3200" b="1" dirty="0"/>
              <a:t>Please fill out our quick evaluation form</a:t>
            </a:r>
          </a:p>
        </p:txBody>
      </p:sp>
      <p:pic>
        <p:nvPicPr>
          <p:cNvPr id="4" name="Picture 3" descr="A qr code with a few squares&#10;&#10;AI-generated content may be incorrect.">
            <a:extLst>
              <a:ext uri="{FF2B5EF4-FFF2-40B4-BE49-F238E27FC236}">
                <a16:creationId xmlns:a16="http://schemas.microsoft.com/office/drawing/2014/main" id="{B8D6FD8C-DEC9-2CCF-C70D-30C4CADD899C}"/>
              </a:ext>
            </a:extLst>
          </p:cNvPr>
          <p:cNvPicPr>
            <a:picLocks noChangeAspect="1"/>
          </p:cNvPicPr>
          <p:nvPr/>
        </p:nvPicPr>
        <p:blipFill>
          <a:blip r:embed="rId2"/>
          <a:stretch>
            <a:fillRect/>
          </a:stretch>
        </p:blipFill>
        <p:spPr>
          <a:xfrm>
            <a:off x="6099048" y="699516"/>
            <a:ext cx="5458968" cy="5458968"/>
          </a:xfrm>
          <a:prstGeom prst="rect">
            <a:avLst/>
          </a:prstGeom>
        </p:spPr>
      </p:pic>
      <p:pic>
        <p:nvPicPr>
          <p:cNvPr id="6" name="Graphic 5" descr="Smiling face outline with solid fill">
            <a:extLst>
              <a:ext uri="{FF2B5EF4-FFF2-40B4-BE49-F238E27FC236}">
                <a16:creationId xmlns:a16="http://schemas.microsoft.com/office/drawing/2014/main" id="{3709C393-0270-879B-8DB0-465171C84E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98373" y="1636776"/>
            <a:ext cx="457200" cy="457200"/>
          </a:xfrm>
          <a:prstGeom prst="rect">
            <a:avLst/>
          </a:prstGeom>
        </p:spPr>
      </p:pic>
    </p:spTree>
    <p:extLst>
      <p:ext uri="{BB962C8B-B14F-4D97-AF65-F5344CB8AC3E}">
        <p14:creationId xmlns:p14="http://schemas.microsoft.com/office/powerpoint/2010/main" val="4118748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273" y="126000"/>
            <a:ext cx="9893225" cy="6732000"/>
          </a:xfrm>
          <a:prstGeom prst="rect">
            <a:avLst/>
          </a:prstGeom>
        </p:spPr>
      </p:pic>
    </p:spTree>
    <p:extLst>
      <p:ext uri="{BB962C8B-B14F-4D97-AF65-F5344CB8AC3E}">
        <p14:creationId xmlns:p14="http://schemas.microsoft.com/office/powerpoint/2010/main" val="3233487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20C988C-FAAD-4B22-8BA7-6B5DEFD8D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693B5B-63D2-EEFB-41E8-8BB01E706D70}"/>
              </a:ext>
            </a:extLst>
          </p:cNvPr>
          <p:cNvSpPr>
            <a:spLocks noGrp="1"/>
          </p:cNvSpPr>
          <p:nvPr>
            <p:ph type="title"/>
          </p:nvPr>
        </p:nvSpPr>
        <p:spPr>
          <a:xfrm>
            <a:off x="838201" y="373946"/>
            <a:ext cx="5114150" cy="1325563"/>
          </a:xfrm>
        </p:spPr>
        <p:txBody>
          <a:bodyPr>
            <a:normAutofit/>
          </a:bodyPr>
          <a:lstStyle/>
          <a:p>
            <a:r>
              <a:rPr lang="en-GB" b="1" u="sng" dirty="0"/>
              <a:t>Definition of self regulation</a:t>
            </a:r>
            <a:endParaRPr lang="en-GB" b="1" u="sng"/>
          </a:p>
        </p:txBody>
      </p:sp>
      <p:sp>
        <p:nvSpPr>
          <p:cNvPr id="3" name="Content Placeholder 2">
            <a:extLst>
              <a:ext uri="{FF2B5EF4-FFF2-40B4-BE49-F238E27FC236}">
                <a16:creationId xmlns:a16="http://schemas.microsoft.com/office/drawing/2014/main" id="{11E1D275-DA0C-3AB7-E049-066E5BB5040B}"/>
              </a:ext>
            </a:extLst>
          </p:cNvPr>
          <p:cNvSpPr>
            <a:spLocks noGrp="1"/>
          </p:cNvSpPr>
          <p:nvPr>
            <p:ph idx="1"/>
          </p:nvPr>
        </p:nvSpPr>
        <p:spPr>
          <a:xfrm>
            <a:off x="838201" y="1825625"/>
            <a:ext cx="5114150" cy="4351338"/>
          </a:xfrm>
        </p:spPr>
        <p:txBody>
          <a:bodyPr>
            <a:normAutofit fontScale="92500"/>
          </a:bodyPr>
          <a:lstStyle/>
          <a:p>
            <a:pPr marL="0" indent="0">
              <a:buNone/>
            </a:pPr>
            <a:endParaRPr lang="en-GB" sz="2400" dirty="0"/>
          </a:p>
          <a:p>
            <a:pPr marL="0" indent="0">
              <a:buNone/>
            </a:pPr>
            <a:endParaRPr lang="en-GB" sz="2400" dirty="0"/>
          </a:p>
          <a:p>
            <a:pPr marL="0" indent="0">
              <a:buNone/>
            </a:pPr>
            <a:r>
              <a:rPr lang="en-GB" sz="2400" dirty="0"/>
              <a:t>“</a:t>
            </a:r>
            <a:r>
              <a:rPr lang="en-GB" sz="2400" i="1" dirty="0"/>
              <a:t>It is defined as </a:t>
            </a:r>
            <a:r>
              <a:rPr lang="en-GB" sz="2400" b="1" i="1" dirty="0"/>
              <a:t>the best state </a:t>
            </a:r>
            <a:r>
              <a:rPr lang="en-GB" sz="2400" i="1" dirty="0"/>
              <a:t>of alertness of both the </a:t>
            </a:r>
            <a:r>
              <a:rPr lang="en-GB" sz="2400" b="1" i="1" dirty="0"/>
              <a:t>body and emotions for the specific situation.</a:t>
            </a:r>
          </a:p>
          <a:p>
            <a:pPr marL="0" indent="0">
              <a:buNone/>
            </a:pPr>
            <a:r>
              <a:rPr lang="en-GB" sz="2400" i="1" dirty="0"/>
              <a:t> For example, when a student plays on the playground or in a competitive game, it is beneficial to have a higher state of alertness. However, that same state would not be appropriate in the library.” </a:t>
            </a:r>
          </a:p>
          <a:p>
            <a:pPr marL="0" indent="0">
              <a:buNone/>
            </a:pPr>
            <a:endParaRPr lang="en-GB" sz="2400" i="1" dirty="0"/>
          </a:p>
          <a:p>
            <a:pPr marL="0" indent="0">
              <a:buNone/>
            </a:pPr>
            <a:r>
              <a:rPr lang="en-GB" sz="2400" i="1" dirty="0"/>
              <a:t>(Leah </a:t>
            </a:r>
            <a:r>
              <a:rPr lang="en-GB" sz="2400" i="1" dirty="0" err="1"/>
              <a:t>Kupers</a:t>
            </a:r>
            <a:r>
              <a:rPr lang="en-GB" sz="2400" i="1" dirty="0"/>
              <a:t>).</a:t>
            </a:r>
          </a:p>
          <a:p>
            <a:pPr marL="0" indent="0">
              <a:buNone/>
            </a:pPr>
            <a:endParaRPr lang="en-GB" sz="2400" dirty="0"/>
          </a:p>
        </p:txBody>
      </p:sp>
      <p:sp>
        <p:nvSpPr>
          <p:cNvPr id="24" name="Oval 23">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2635" y="2507215"/>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Arc 25">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432189" flipV="1">
            <a:off x="7537061" y="1878543"/>
            <a:ext cx="4592562" cy="4592562"/>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Picture 4" descr="A red sign with white text&#10;&#10;AI-generated content may be incorrect.">
            <a:extLst>
              <a:ext uri="{FF2B5EF4-FFF2-40B4-BE49-F238E27FC236}">
                <a16:creationId xmlns:a16="http://schemas.microsoft.com/office/drawing/2014/main" id="{D70C8237-5572-65B9-AF23-BB75D7AF8270}"/>
              </a:ext>
            </a:extLst>
          </p:cNvPr>
          <p:cNvPicPr>
            <a:picLocks noChangeAspect="1"/>
          </p:cNvPicPr>
          <p:nvPr/>
        </p:nvPicPr>
        <p:blipFill>
          <a:blip r:embed="rId3"/>
          <a:stretch>
            <a:fillRect/>
          </a:stretch>
        </p:blipFill>
        <p:spPr>
          <a:xfrm>
            <a:off x="6376565" y="533712"/>
            <a:ext cx="2130060" cy="2271020"/>
          </a:xfrm>
          <a:custGeom>
            <a:avLst/>
            <a:gdLst/>
            <a:ahLst/>
            <a:cxnLst/>
            <a:rect l="l" t="t" r="r" b="b"/>
            <a:pathLst>
              <a:path w="2185353" h="2064564">
                <a:moveTo>
                  <a:pt x="65529" y="0"/>
                </a:moveTo>
                <a:lnTo>
                  <a:pt x="2119824" y="0"/>
                </a:lnTo>
                <a:cubicBezTo>
                  <a:pt x="2156015" y="0"/>
                  <a:pt x="2185353" y="29338"/>
                  <a:pt x="2185353" y="65529"/>
                </a:cubicBezTo>
                <a:lnTo>
                  <a:pt x="2185353" y="1999035"/>
                </a:lnTo>
                <a:cubicBezTo>
                  <a:pt x="2185353" y="2035226"/>
                  <a:pt x="2156015" y="2064564"/>
                  <a:pt x="2119824" y="2064564"/>
                </a:cubicBezTo>
                <a:lnTo>
                  <a:pt x="65529" y="2064564"/>
                </a:lnTo>
                <a:cubicBezTo>
                  <a:pt x="29338" y="2064564"/>
                  <a:pt x="0" y="2035226"/>
                  <a:pt x="0" y="1999035"/>
                </a:cubicBezTo>
                <a:lnTo>
                  <a:pt x="0" y="65529"/>
                </a:lnTo>
                <a:cubicBezTo>
                  <a:pt x="0" y="29338"/>
                  <a:pt x="29338" y="0"/>
                  <a:pt x="65529" y="0"/>
                </a:cubicBezTo>
                <a:close/>
              </a:path>
            </a:pathLst>
          </a:custGeom>
        </p:spPr>
      </p:pic>
      <p:pic>
        <p:nvPicPr>
          <p:cNvPr id="6" name="Picture 5" descr="A list of words on a white background&#10;&#10;AI-generated content may be incorrect.">
            <a:extLst>
              <a:ext uri="{FF2B5EF4-FFF2-40B4-BE49-F238E27FC236}">
                <a16:creationId xmlns:a16="http://schemas.microsoft.com/office/drawing/2014/main" id="{CD663E74-C076-EEBA-72E3-E7C275058FF2}"/>
              </a:ext>
            </a:extLst>
          </p:cNvPr>
          <p:cNvPicPr>
            <a:picLocks noChangeAspect="1"/>
          </p:cNvPicPr>
          <p:nvPr/>
        </p:nvPicPr>
        <p:blipFill>
          <a:blip r:embed="rId4"/>
          <a:stretch>
            <a:fillRect/>
          </a:stretch>
        </p:blipFill>
        <p:spPr>
          <a:xfrm>
            <a:off x="8320873" y="2968107"/>
            <a:ext cx="2924437" cy="2822083"/>
          </a:xfrm>
          <a:custGeom>
            <a:avLst/>
            <a:gdLst/>
            <a:ahLst/>
            <a:cxnLst/>
            <a:rect l="l" t="t" r="r" b="b"/>
            <a:pathLst>
              <a:path w="2185353" h="2064564">
                <a:moveTo>
                  <a:pt x="65529" y="0"/>
                </a:moveTo>
                <a:lnTo>
                  <a:pt x="2119824" y="0"/>
                </a:lnTo>
                <a:cubicBezTo>
                  <a:pt x="2156015" y="0"/>
                  <a:pt x="2185353" y="29338"/>
                  <a:pt x="2185353" y="65529"/>
                </a:cubicBezTo>
                <a:lnTo>
                  <a:pt x="2185353" y="1999035"/>
                </a:lnTo>
                <a:cubicBezTo>
                  <a:pt x="2185353" y="2035226"/>
                  <a:pt x="2156015" y="2064564"/>
                  <a:pt x="2119824" y="2064564"/>
                </a:cubicBezTo>
                <a:lnTo>
                  <a:pt x="65529" y="2064564"/>
                </a:lnTo>
                <a:cubicBezTo>
                  <a:pt x="29338" y="2064564"/>
                  <a:pt x="0" y="2035226"/>
                  <a:pt x="0" y="1999035"/>
                </a:cubicBezTo>
                <a:lnTo>
                  <a:pt x="0" y="65529"/>
                </a:lnTo>
                <a:cubicBezTo>
                  <a:pt x="0" y="29338"/>
                  <a:pt x="29338" y="0"/>
                  <a:pt x="65529" y="0"/>
                </a:cubicBezTo>
                <a:close/>
              </a:path>
            </a:pathLst>
          </a:custGeom>
        </p:spPr>
      </p:pic>
    </p:spTree>
    <p:extLst>
      <p:ext uri="{BB962C8B-B14F-4D97-AF65-F5344CB8AC3E}">
        <p14:creationId xmlns:p14="http://schemas.microsoft.com/office/powerpoint/2010/main" val="1568586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0201" y="643467"/>
            <a:ext cx="7631598" cy="5571066"/>
          </a:xfrm>
          <a:prstGeom prst="rect">
            <a:avLst/>
          </a:prstGeom>
        </p:spPr>
      </p:pic>
    </p:spTree>
    <p:extLst>
      <p:ext uri="{BB962C8B-B14F-4D97-AF65-F5344CB8AC3E}">
        <p14:creationId xmlns:p14="http://schemas.microsoft.com/office/powerpoint/2010/main" val="1368306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F8C60E-A241-25FF-C06D-ECF49FEA4D01}"/>
              </a:ext>
            </a:extLst>
          </p:cNvPr>
          <p:cNvSpPr>
            <a:spLocks noGrp="1"/>
          </p:cNvSpPr>
          <p:nvPr>
            <p:ph type="title"/>
          </p:nvPr>
        </p:nvSpPr>
        <p:spPr>
          <a:xfrm>
            <a:off x="635000" y="640823"/>
            <a:ext cx="3418659" cy="5583148"/>
          </a:xfrm>
        </p:spPr>
        <p:txBody>
          <a:bodyPr anchor="ctr">
            <a:normAutofit/>
          </a:bodyPr>
          <a:lstStyle/>
          <a:p>
            <a:r>
              <a:rPr lang="en-GB" sz="5400"/>
              <a:t>What does Zones Regulation teach?</a:t>
            </a:r>
          </a:p>
        </p:txBody>
      </p:sp>
      <p:sp>
        <p:nvSpPr>
          <p:cNvPr id="2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Content Placeholder 2">
            <a:extLst>
              <a:ext uri="{FF2B5EF4-FFF2-40B4-BE49-F238E27FC236}">
                <a16:creationId xmlns:a16="http://schemas.microsoft.com/office/drawing/2014/main" id="{FB7B8B71-A170-D64C-E414-8A16E5B5018E}"/>
              </a:ext>
            </a:extLst>
          </p:cNvPr>
          <p:cNvGraphicFramePr>
            <a:graphicFrameLocks noGrp="1"/>
          </p:cNvGraphicFramePr>
          <p:nvPr>
            <p:ph idx="1"/>
            <p:extLst>
              <p:ext uri="{D42A27DB-BD31-4B8C-83A1-F6EECF244321}">
                <p14:modId xmlns:p14="http://schemas.microsoft.com/office/powerpoint/2010/main" val="249727621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5992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9A0D08-5C5A-C361-FEE4-3F9DE5789287}"/>
              </a:ext>
            </a:extLst>
          </p:cNvPr>
          <p:cNvPicPr>
            <a:picLocks noChangeAspect="1"/>
          </p:cNvPicPr>
          <p:nvPr/>
        </p:nvPicPr>
        <p:blipFill>
          <a:blip r:embed="rId3"/>
          <a:stretch>
            <a:fillRect/>
          </a:stretch>
        </p:blipFill>
        <p:spPr>
          <a:xfrm>
            <a:off x="475043" y="1536582"/>
            <a:ext cx="2734754" cy="3485791"/>
          </a:xfrm>
          <a:prstGeom prst="rect">
            <a:avLst/>
          </a:prstGeom>
        </p:spPr>
      </p:pic>
      <p:pic>
        <p:nvPicPr>
          <p:cNvPr id="5" name="Picture 4">
            <a:extLst>
              <a:ext uri="{FF2B5EF4-FFF2-40B4-BE49-F238E27FC236}">
                <a16:creationId xmlns:a16="http://schemas.microsoft.com/office/drawing/2014/main" id="{25A57266-38CA-68E2-F616-886E46E76B9B}"/>
              </a:ext>
            </a:extLst>
          </p:cNvPr>
          <p:cNvPicPr>
            <a:picLocks noChangeAspect="1"/>
          </p:cNvPicPr>
          <p:nvPr/>
        </p:nvPicPr>
        <p:blipFill>
          <a:blip r:embed="rId4"/>
          <a:stretch>
            <a:fillRect/>
          </a:stretch>
        </p:blipFill>
        <p:spPr>
          <a:xfrm>
            <a:off x="3224049" y="1327042"/>
            <a:ext cx="2757888" cy="3731741"/>
          </a:xfrm>
          <a:prstGeom prst="rect">
            <a:avLst/>
          </a:prstGeom>
        </p:spPr>
      </p:pic>
      <p:pic>
        <p:nvPicPr>
          <p:cNvPr id="7" name="Picture 6">
            <a:extLst>
              <a:ext uri="{FF2B5EF4-FFF2-40B4-BE49-F238E27FC236}">
                <a16:creationId xmlns:a16="http://schemas.microsoft.com/office/drawing/2014/main" id="{11B74820-9D74-6378-B7E5-3935B543B5C5}"/>
              </a:ext>
            </a:extLst>
          </p:cNvPr>
          <p:cNvPicPr>
            <a:picLocks noChangeAspect="1"/>
          </p:cNvPicPr>
          <p:nvPr/>
        </p:nvPicPr>
        <p:blipFill>
          <a:blip r:embed="rId5"/>
          <a:stretch>
            <a:fillRect/>
          </a:stretch>
        </p:blipFill>
        <p:spPr>
          <a:xfrm>
            <a:off x="6112150" y="1404271"/>
            <a:ext cx="2792427" cy="3577281"/>
          </a:xfrm>
          <a:prstGeom prst="rect">
            <a:avLst/>
          </a:prstGeom>
        </p:spPr>
      </p:pic>
      <p:pic>
        <p:nvPicPr>
          <p:cNvPr id="9" name="Picture 8">
            <a:extLst>
              <a:ext uri="{FF2B5EF4-FFF2-40B4-BE49-F238E27FC236}">
                <a16:creationId xmlns:a16="http://schemas.microsoft.com/office/drawing/2014/main" id="{958040C4-E8AB-C287-1026-F3805D583D67}"/>
              </a:ext>
            </a:extLst>
          </p:cNvPr>
          <p:cNvPicPr>
            <a:picLocks noChangeAspect="1"/>
          </p:cNvPicPr>
          <p:nvPr/>
        </p:nvPicPr>
        <p:blipFill>
          <a:blip r:embed="rId6"/>
          <a:stretch>
            <a:fillRect/>
          </a:stretch>
        </p:blipFill>
        <p:spPr>
          <a:xfrm>
            <a:off x="9037553" y="1404270"/>
            <a:ext cx="2645870" cy="3577281"/>
          </a:xfrm>
          <a:prstGeom prst="rect">
            <a:avLst/>
          </a:prstGeom>
        </p:spPr>
      </p:pic>
      <p:pic>
        <p:nvPicPr>
          <p:cNvPr id="10" name="Content Placeholder 4" descr="A colorful text on a white background&#10;&#10;AI-generated content may be incorrect.">
            <a:extLst>
              <a:ext uri="{FF2B5EF4-FFF2-40B4-BE49-F238E27FC236}">
                <a16:creationId xmlns:a16="http://schemas.microsoft.com/office/drawing/2014/main" id="{5492BCF3-F6B1-F994-3171-DD0A04DFBD8B}"/>
              </a:ext>
            </a:extLst>
          </p:cNvPr>
          <p:cNvPicPr>
            <a:picLocks noChangeAspect="1"/>
          </p:cNvPicPr>
          <p:nvPr/>
        </p:nvPicPr>
        <p:blipFill>
          <a:blip r:embed="rId7"/>
          <a:srcRect l="18863" t="12445" r="17333" b="50655"/>
          <a:stretch/>
        </p:blipFill>
        <p:spPr>
          <a:xfrm>
            <a:off x="1559733" y="49319"/>
            <a:ext cx="3027405" cy="1146805"/>
          </a:xfrm>
          <a:prstGeom prst="rect">
            <a:avLst/>
          </a:prstGeom>
        </p:spPr>
      </p:pic>
      <p:pic>
        <p:nvPicPr>
          <p:cNvPr id="11" name="Picture 10">
            <a:extLst>
              <a:ext uri="{FF2B5EF4-FFF2-40B4-BE49-F238E27FC236}">
                <a16:creationId xmlns:a16="http://schemas.microsoft.com/office/drawing/2014/main" id="{D3C6B074-0AB2-7FD5-CD51-8FC84D5383DF}"/>
              </a:ext>
            </a:extLst>
          </p:cNvPr>
          <p:cNvPicPr>
            <a:picLocks noChangeAspect="1"/>
          </p:cNvPicPr>
          <p:nvPr/>
        </p:nvPicPr>
        <p:blipFill>
          <a:blip r:embed="rId8"/>
          <a:srcRect l="47255" t="47280" r="39750" b="36116"/>
          <a:stretch/>
        </p:blipFill>
        <p:spPr>
          <a:xfrm>
            <a:off x="4679424" y="305175"/>
            <a:ext cx="856404" cy="716692"/>
          </a:xfrm>
          <a:prstGeom prst="rect">
            <a:avLst/>
          </a:prstGeom>
        </p:spPr>
      </p:pic>
      <p:pic>
        <p:nvPicPr>
          <p:cNvPr id="12" name="Picture 11">
            <a:extLst>
              <a:ext uri="{FF2B5EF4-FFF2-40B4-BE49-F238E27FC236}">
                <a16:creationId xmlns:a16="http://schemas.microsoft.com/office/drawing/2014/main" id="{BACB2EE5-9897-401A-7B7C-9262CD74730E}"/>
              </a:ext>
            </a:extLst>
          </p:cNvPr>
          <p:cNvPicPr>
            <a:picLocks noChangeAspect="1"/>
          </p:cNvPicPr>
          <p:nvPr/>
        </p:nvPicPr>
        <p:blipFill>
          <a:blip r:embed="rId8"/>
          <a:srcRect l="8307" t="63311" b="5944"/>
          <a:stretch/>
        </p:blipFill>
        <p:spPr>
          <a:xfrm>
            <a:off x="5686972" y="132024"/>
            <a:ext cx="5441671" cy="1195018"/>
          </a:xfrm>
          <a:prstGeom prst="rect">
            <a:avLst/>
          </a:prstGeom>
        </p:spPr>
      </p:pic>
      <p:sp>
        <p:nvSpPr>
          <p:cNvPr id="15" name="TextBox 14">
            <a:extLst>
              <a:ext uri="{FF2B5EF4-FFF2-40B4-BE49-F238E27FC236}">
                <a16:creationId xmlns:a16="http://schemas.microsoft.com/office/drawing/2014/main" id="{B938B8C6-C89B-D261-7010-612F31F77534}"/>
              </a:ext>
            </a:extLst>
          </p:cNvPr>
          <p:cNvSpPr txBox="1"/>
          <p:nvPr/>
        </p:nvSpPr>
        <p:spPr>
          <a:xfrm>
            <a:off x="9496277" y="5405846"/>
            <a:ext cx="2187146" cy="923330"/>
          </a:xfrm>
          <a:prstGeom prst="rect">
            <a:avLst/>
          </a:prstGeom>
          <a:noFill/>
        </p:spPr>
        <p:txBody>
          <a:bodyPr wrap="square" rtlCol="0">
            <a:spAutoFit/>
          </a:bodyPr>
          <a:lstStyle/>
          <a:p>
            <a:r>
              <a:rPr lang="en-GB" dirty="0">
                <a:latin typeface="ADLaM Display" panose="02010000000000000000" pitchFamily="2" charset="0"/>
                <a:ea typeface="ADLaM Display" panose="02010000000000000000" pitchFamily="2" charset="0"/>
                <a:cs typeface="ADLaM Display" panose="02010000000000000000" pitchFamily="2" charset="0"/>
              </a:rPr>
              <a:t>Heightened state of alertness and out of control</a:t>
            </a:r>
          </a:p>
        </p:txBody>
      </p:sp>
      <p:sp>
        <p:nvSpPr>
          <p:cNvPr id="19" name="TextBox 18">
            <a:extLst>
              <a:ext uri="{FF2B5EF4-FFF2-40B4-BE49-F238E27FC236}">
                <a16:creationId xmlns:a16="http://schemas.microsoft.com/office/drawing/2014/main" id="{C4C58318-D2A8-AD53-D14C-33DEFDC0CE86}"/>
              </a:ext>
            </a:extLst>
          </p:cNvPr>
          <p:cNvSpPr txBox="1"/>
          <p:nvPr/>
        </p:nvSpPr>
        <p:spPr>
          <a:xfrm>
            <a:off x="3841887" y="5501331"/>
            <a:ext cx="2015216" cy="646331"/>
          </a:xfrm>
          <a:prstGeom prst="rect">
            <a:avLst/>
          </a:prstGeom>
          <a:noFill/>
        </p:spPr>
        <p:txBody>
          <a:bodyPr wrap="square" rtlCol="0">
            <a:spAutoFit/>
          </a:bodyPr>
          <a:lstStyle/>
          <a:p>
            <a:r>
              <a:rPr lang="en-GB" dirty="0">
                <a:latin typeface="ADLaM Display" panose="02010000000000000000" pitchFamily="2" charset="0"/>
                <a:ea typeface="ADLaM Display" panose="02010000000000000000" pitchFamily="2" charset="0"/>
                <a:cs typeface="ADLaM Display" panose="02010000000000000000" pitchFamily="2" charset="0"/>
              </a:rPr>
              <a:t>Regulated state of alertness </a:t>
            </a:r>
          </a:p>
        </p:txBody>
      </p:sp>
      <p:sp>
        <p:nvSpPr>
          <p:cNvPr id="20" name="TextBox 19">
            <a:extLst>
              <a:ext uri="{FF2B5EF4-FFF2-40B4-BE49-F238E27FC236}">
                <a16:creationId xmlns:a16="http://schemas.microsoft.com/office/drawing/2014/main" id="{1C2EB1CA-DF6D-8C64-73AE-671E16F50FA1}"/>
              </a:ext>
            </a:extLst>
          </p:cNvPr>
          <p:cNvSpPr txBox="1"/>
          <p:nvPr/>
        </p:nvSpPr>
        <p:spPr>
          <a:xfrm>
            <a:off x="6583117" y="5376732"/>
            <a:ext cx="2187146" cy="1200329"/>
          </a:xfrm>
          <a:prstGeom prst="rect">
            <a:avLst/>
          </a:prstGeom>
          <a:noFill/>
        </p:spPr>
        <p:txBody>
          <a:bodyPr wrap="square" rtlCol="0">
            <a:spAutoFit/>
          </a:bodyPr>
          <a:lstStyle/>
          <a:p>
            <a:r>
              <a:rPr lang="en-GB" dirty="0">
                <a:latin typeface="ADLaM Display" panose="02010000000000000000" pitchFamily="2" charset="0"/>
                <a:ea typeface="ADLaM Display" panose="02010000000000000000" pitchFamily="2" charset="0"/>
                <a:cs typeface="ADLaM Display" panose="02010000000000000000" pitchFamily="2" charset="0"/>
              </a:rPr>
              <a:t>Heightened state of alertness but you still have some control</a:t>
            </a:r>
          </a:p>
        </p:txBody>
      </p:sp>
      <p:sp>
        <p:nvSpPr>
          <p:cNvPr id="22" name="TextBox 21">
            <a:extLst>
              <a:ext uri="{FF2B5EF4-FFF2-40B4-BE49-F238E27FC236}">
                <a16:creationId xmlns:a16="http://schemas.microsoft.com/office/drawing/2014/main" id="{1EC1E4EB-3762-91E6-D587-A56E50D61999}"/>
              </a:ext>
            </a:extLst>
          </p:cNvPr>
          <p:cNvSpPr txBox="1"/>
          <p:nvPr/>
        </p:nvSpPr>
        <p:spPr>
          <a:xfrm>
            <a:off x="893805" y="5515232"/>
            <a:ext cx="2187146" cy="923330"/>
          </a:xfrm>
          <a:prstGeom prst="rect">
            <a:avLst/>
          </a:prstGeom>
          <a:noFill/>
        </p:spPr>
        <p:txBody>
          <a:bodyPr wrap="square" rtlCol="0">
            <a:spAutoFit/>
          </a:bodyPr>
          <a:lstStyle/>
          <a:p>
            <a:r>
              <a:rPr lang="en-GB" dirty="0">
                <a:latin typeface="ADLaM Display" panose="02010000000000000000" pitchFamily="2" charset="0"/>
                <a:ea typeface="ADLaM Display" panose="02010000000000000000" pitchFamily="2" charset="0"/>
                <a:cs typeface="ADLaM Display" panose="02010000000000000000" pitchFamily="2" charset="0"/>
              </a:rPr>
              <a:t>Low state of alertness, brain or body is slowly</a:t>
            </a:r>
          </a:p>
        </p:txBody>
      </p:sp>
    </p:spTree>
    <p:extLst>
      <p:ext uri="{BB962C8B-B14F-4D97-AF65-F5344CB8AC3E}">
        <p14:creationId xmlns:p14="http://schemas.microsoft.com/office/powerpoint/2010/main" val="1461835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175D65-855C-5DE2-EA7E-36EA708D2815}"/>
              </a:ext>
            </a:extLst>
          </p:cNvPr>
          <p:cNvSpPr>
            <a:spLocks noGrp="1"/>
          </p:cNvSpPr>
          <p:nvPr>
            <p:ph type="title"/>
          </p:nvPr>
        </p:nvSpPr>
        <p:spPr>
          <a:xfrm>
            <a:off x="635000" y="640823"/>
            <a:ext cx="3418659" cy="5583148"/>
          </a:xfrm>
        </p:spPr>
        <p:txBody>
          <a:bodyPr anchor="ctr">
            <a:normAutofit/>
          </a:bodyPr>
          <a:lstStyle/>
          <a:p>
            <a:r>
              <a:rPr lang="en-GB" sz="5400" dirty="0"/>
              <a:t>Key points </a:t>
            </a:r>
          </a:p>
        </p:txBody>
      </p:sp>
      <p:sp>
        <p:nvSpPr>
          <p:cNvPr id="27"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Content Placeholder 2">
            <a:extLst>
              <a:ext uri="{FF2B5EF4-FFF2-40B4-BE49-F238E27FC236}">
                <a16:creationId xmlns:a16="http://schemas.microsoft.com/office/drawing/2014/main" id="{55B9C02F-C320-3535-97CA-92A6FC0BBE41}"/>
              </a:ext>
            </a:extLst>
          </p:cNvPr>
          <p:cNvGraphicFramePr>
            <a:graphicFrameLocks noGrp="1"/>
          </p:cNvGraphicFramePr>
          <p:nvPr>
            <p:ph idx="1"/>
            <p:extLst>
              <p:ext uri="{D42A27DB-BD31-4B8C-83A1-F6EECF244321}">
                <p14:modId xmlns:p14="http://schemas.microsoft.com/office/powerpoint/2010/main" val="292196729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4243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429E4B-22FE-DBE5-EB43-2902614232B6}"/>
              </a:ext>
            </a:extLst>
          </p:cNvPr>
          <p:cNvSpPr>
            <a:spLocks noGrp="1"/>
          </p:cNvSpPr>
          <p:nvPr>
            <p:ph type="title"/>
          </p:nvPr>
        </p:nvSpPr>
        <p:spPr>
          <a:xfrm>
            <a:off x="640080" y="329184"/>
            <a:ext cx="6894576" cy="1783080"/>
          </a:xfrm>
        </p:spPr>
        <p:txBody>
          <a:bodyPr anchor="b">
            <a:normAutofit/>
          </a:bodyPr>
          <a:lstStyle/>
          <a:p>
            <a:r>
              <a:rPr lang="en-GB" sz="5400"/>
              <a:t>Key points </a:t>
            </a:r>
          </a:p>
        </p:txBody>
      </p:sp>
      <p:sp>
        <p:nvSpPr>
          <p:cNvPr id="2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ontent Placeholder 2">
            <a:extLst>
              <a:ext uri="{FF2B5EF4-FFF2-40B4-BE49-F238E27FC236}">
                <a16:creationId xmlns:a16="http://schemas.microsoft.com/office/drawing/2014/main" id="{D8539FD3-FE53-99F5-2DED-1C95BF897504}"/>
              </a:ext>
            </a:extLst>
          </p:cNvPr>
          <p:cNvSpPr>
            <a:spLocks noGrp="1"/>
          </p:cNvSpPr>
          <p:nvPr>
            <p:ph idx="1"/>
          </p:nvPr>
        </p:nvSpPr>
        <p:spPr>
          <a:xfrm>
            <a:off x="640080" y="2706624"/>
            <a:ext cx="6894576" cy="3483864"/>
          </a:xfrm>
        </p:spPr>
        <p:txBody>
          <a:bodyPr>
            <a:normAutofit/>
          </a:bodyPr>
          <a:lstStyle/>
          <a:p>
            <a:r>
              <a:rPr lang="en-GB" sz="1900" dirty="0"/>
              <a:t>If your child is confidently using words to describe their emotions, they don’t need to revert to Zones language, however its useful for them to know the strategy groups that will help them. </a:t>
            </a:r>
          </a:p>
          <a:p>
            <a:pPr marL="0" indent="0">
              <a:buNone/>
            </a:pPr>
            <a:r>
              <a:rPr lang="en-GB" sz="1900" i="1" dirty="0"/>
              <a:t>e.g., sick or tired = blue zone strategies</a:t>
            </a:r>
          </a:p>
          <a:p>
            <a:pPr marL="0" indent="0">
              <a:buNone/>
            </a:pPr>
            <a:endParaRPr lang="en-GB" sz="1900" dirty="0"/>
          </a:p>
          <a:p>
            <a:r>
              <a:rPr lang="en-GB" sz="1900" dirty="0"/>
              <a:t>If your child is in the red zone:</a:t>
            </a:r>
          </a:p>
          <a:p>
            <a:pPr>
              <a:buFontTx/>
              <a:buChar char="-"/>
            </a:pPr>
            <a:r>
              <a:rPr lang="en-GB" sz="1900" dirty="0"/>
              <a:t>Limit verbal language. This is not a teachable moment </a:t>
            </a:r>
          </a:p>
          <a:p>
            <a:pPr>
              <a:buFontTx/>
              <a:buChar char="-"/>
            </a:pPr>
            <a:r>
              <a:rPr lang="en-GB" sz="1900" dirty="0"/>
              <a:t>Discuss the use of tools when child is regulated</a:t>
            </a:r>
          </a:p>
          <a:p>
            <a:pPr>
              <a:buFontTx/>
              <a:buChar char="-"/>
            </a:pPr>
            <a:r>
              <a:rPr lang="en-GB" sz="1900" dirty="0"/>
              <a:t>Plan for if/when child is in red zone “wonder if this strategy would help…?”</a:t>
            </a:r>
          </a:p>
          <a:p>
            <a:pPr>
              <a:buFontTx/>
              <a:buChar char="-"/>
            </a:pPr>
            <a:endParaRPr lang="en-GB" sz="1900" dirty="0"/>
          </a:p>
          <a:p>
            <a:pPr>
              <a:buFontTx/>
              <a:buChar char="-"/>
            </a:pPr>
            <a:endParaRPr lang="en-GB" sz="1900" dirty="0"/>
          </a:p>
          <a:p>
            <a:pPr>
              <a:buFontTx/>
              <a:buChar char="-"/>
            </a:pPr>
            <a:endParaRPr lang="en-GB" sz="1900" dirty="0"/>
          </a:p>
          <a:p>
            <a:endParaRPr lang="en-GB" sz="1900" dirty="0"/>
          </a:p>
        </p:txBody>
      </p:sp>
      <p:pic>
        <p:nvPicPr>
          <p:cNvPr id="8" name="Graphic 7" descr="Tools with solid fill">
            <a:extLst>
              <a:ext uri="{FF2B5EF4-FFF2-40B4-BE49-F238E27FC236}">
                <a16:creationId xmlns:a16="http://schemas.microsoft.com/office/drawing/2014/main" id="{0C546633-1F03-451E-F5B0-98F0DD4A47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55963" y="2301215"/>
            <a:ext cx="1457937" cy="1457937"/>
          </a:xfrm>
          <a:prstGeom prst="rect">
            <a:avLst/>
          </a:prstGeom>
        </p:spPr>
      </p:pic>
      <p:pic>
        <p:nvPicPr>
          <p:cNvPr id="5" name="Picture 4" descr="A drawing of a red monster&#10;&#10;AI-generated content may be incorrect.">
            <a:extLst>
              <a:ext uri="{FF2B5EF4-FFF2-40B4-BE49-F238E27FC236}">
                <a16:creationId xmlns:a16="http://schemas.microsoft.com/office/drawing/2014/main" id="{137F4B58-BDBB-1FF3-DB41-B80229CE5F68}"/>
              </a:ext>
            </a:extLst>
          </p:cNvPr>
          <p:cNvPicPr>
            <a:picLocks noChangeAspect="1"/>
          </p:cNvPicPr>
          <p:nvPr/>
        </p:nvPicPr>
        <p:blipFill>
          <a:blip r:embed="rId4"/>
          <a:stretch>
            <a:fillRect/>
          </a:stretch>
        </p:blipFill>
        <p:spPr>
          <a:xfrm>
            <a:off x="8535700" y="5050002"/>
            <a:ext cx="1326103" cy="1010365"/>
          </a:xfrm>
          <a:prstGeom prst="rect">
            <a:avLst/>
          </a:prstGeom>
        </p:spPr>
      </p:pic>
    </p:spTree>
    <p:extLst>
      <p:ext uri="{BB962C8B-B14F-4D97-AF65-F5344CB8AC3E}">
        <p14:creationId xmlns:p14="http://schemas.microsoft.com/office/powerpoint/2010/main" val="1884216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7699" y="126000"/>
            <a:ext cx="8568379" cy="6649243"/>
          </a:xfrm>
          <a:prstGeom prst="rect">
            <a:avLst/>
          </a:prstGeom>
        </p:spPr>
      </p:pic>
    </p:spTree>
    <p:extLst>
      <p:ext uri="{BB962C8B-B14F-4D97-AF65-F5344CB8AC3E}">
        <p14:creationId xmlns:p14="http://schemas.microsoft.com/office/powerpoint/2010/main" val="23610888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571</Words>
  <Application>Microsoft Office PowerPoint</Application>
  <PresentationFormat>Widescreen</PresentationFormat>
  <Paragraphs>47</Paragraphs>
  <Slides>17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ADLaM Display</vt:lpstr>
      <vt:lpstr>Aptos</vt:lpstr>
      <vt:lpstr>Arial</vt:lpstr>
      <vt:lpstr>Calibri</vt:lpstr>
      <vt:lpstr>Calibri Light</vt:lpstr>
      <vt:lpstr>Office Theme</vt:lpstr>
      <vt:lpstr>  A Presentation for Parents and Carers       Saima Rahman  Assistant Educational Psychologist  Saima.Rahman@salford.gov.uk </vt:lpstr>
      <vt:lpstr>PowerPoint Presentation</vt:lpstr>
      <vt:lpstr>Definition of self regulation</vt:lpstr>
      <vt:lpstr>PowerPoint Presentation</vt:lpstr>
      <vt:lpstr>What does Zones Regulation teach?</vt:lpstr>
      <vt:lpstr>PowerPoint Presentation</vt:lpstr>
      <vt:lpstr>Key points </vt:lpstr>
      <vt:lpstr>Key points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Any questions?</vt:lpstr>
    </vt:vector>
  </TitlesOfParts>
  <Company>St Nicholas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Elif Onur</dc:creator>
  <cp:lastModifiedBy>Rahman, Saima</cp:lastModifiedBy>
  <cp:revision>5</cp:revision>
  <dcterms:created xsi:type="dcterms:W3CDTF">2021-01-29T16:22:33Z</dcterms:created>
  <dcterms:modified xsi:type="dcterms:W3CDTF">2025-07-11T14:59:42Z</dcterms:modified>
</cp:coreProperties>
</file>